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sz="3200" b="1" dirty="0" smtClean="0"/>
              <a:t>Lorem ipsum dolor</a:t>
            </a:r>
            <a:r>
              <a:rPr lang="hu-HU" sz="3200" b="1" baseline="0" dirty="0" smtClean="0"/>
              <a:t> sit amet</a:t>
            </a:r>
            <a:endParaRPr lang="en-US" sz="3200" b="1" dirty="0"/>
          </a:p>
        </c:rich>
      </c:tx>
      <c:layout>
        <c:manualLayout>
          <c:xMode val="edge"/>
          <c:yMode val="edge"/>
          <c:x val="6.5575794393245082E-2"/>
          <c:y val="3.51851851851851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57-4B4A-B5F0-CDAFF444367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357-4B4A-B5F0-CDAFF44436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Sheet1!$A$2:$A$10</c:f>
              <c:strCache>
                <c:ptCount val="9"/>
                <c:pt idx="0">
                  <c:v>kozepesen hosszu szoveg</c:v>
                </c:pt>
                <c:pt idx="1">
                  <c:v>aranylag hosszu</c:v>
                </c:pt>
                <c:pt idx="2">
                  <c:v>teljesen mindegy</c:v>
                </c:pt>
                <c:pt idx="3">
                  <c:v>qa</c:v>
                </c:pt>
                <c:pt idx="4">
                  <c:v>halohalo</c:v>
                </c:pt>
                <c:pt idx="5">
                  <c:v>es</c:v>
                </c:pt>
                <c:pt idx="6">
                  <c:v>nyomtato</c:v>
                </c:pt>
                <c:pt idx="7">
                  <c:v>egyeb</c:v>
                </c:pt>
                <c:pt idx="8">
                  <c:v>lorem ipsum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58</c:v>
                </c:pt>
                <c:pt idx="1">
                  <c:v>1</c:v>
                </c:pt>
                <c:pt idx="2">
                  <c:v>19</c:v>
                </c:pt>
                <c:pt idx="3">
                  <c:v>0.5</c:v>
                </c:pt>
                <c:pt idx="4">
                  <c:v>13</c:v>
                </c:pt>
                <c:pt idx="5">
                  <c:v>3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57-4B4A-B5F0-CDAFF444367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7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350782411523693"/>
          <c:y val="0.46390336204442906"/>
          <c:w val="0.18664016263585081"/>
          <c:h val="0.387361913094196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8847-AC31-4A5F-8213-DDA2874CD371}" type="datetimeFigureOut">
              <a:rPr lang="hu-HU" smtClean="0"/>
              <a:t>2019. 01. 16.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0FCA-6D56-4B59-A2D7-62E26E0D62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955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8847-AC31-4A5F-8213-DDA2874CD371}" type="datetimeFigureOut">
              <a:rPr lang="hu-HU" smtClean="0"/>
              <a:t>2019. 01. 16.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0FCA-6D56-4B59-A2D7-62E26E0D62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533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8847-AC31-4A5F-8213-DDA2874CD371}" type="datetimeFigureOut">
              <a:rPr lang="hu-HU" smtClean="0"/>
              <a:t>2019. 01. 16.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0FCA-6D56-4B59-A2D7-62E26E0D62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26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8847-AC31-4A5F-8213-DDA2874CD371}" type="datetimeFigureOut">
              <a:rPr lang="hu-HU" smtClean="0"/>
              <a:t>2019. 01. 16.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0FCA-6D56-4B59-A2D7-62E26E0D62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91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8847-AC31-4A5F-8213-DDA2874CD371}" type="datetimeFigureOut">
              <a:rPr lang="hu-HU" smtClean="0"/>
              <a:t>2019. 01. 16.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0FCA-6D56-4B59-A2D7-62E26E0D62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263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8847-AC31-4A5F-8213-DDA2874CD371}" type="datetimeFigureOut">
              <a:rPr lang="hu-HU" smtClean="0"/>
              <a:t>2019. 01. 16.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0FCA-6D56-4B59-A2D7-62E26E0D62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598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8847-AC31-4A5F-8213-DDA2874CD371}" type="datetimeFigureOut">
              <a:rPr lang="hu-HU" smtClean="0"/>
              <a:t>2019. 01. 16.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0FCA-6D56-4B59-A2D7-62E26E0D62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465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8847-AC31-4A5F-8213-DDA2874CD371}" type="datetimeFigureOut">
              <a:rPr lang="hu-HU" smtClean="0"/>
              <a:t>2019. 01. 16.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0FCA-6D56-4B59-A2D7-62E26E0D62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18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8847-AC31-4A5F-8213-DDA2874CD371}" type="datetimeFigureOut">
              <a:rPr lang="hu-HU" smtClean="0"/>
              <a:t>2019. 01. 16.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0FCA-6D56-4B59-A2D7-62E26E0D62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95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8847-AC31-4A5F-8213-DDA2874CD371}" type="datetimeFigureOut">
              <a:rPr lang="hu-HU" smtClean="0"/>
              <a:t>2019. 01. 16.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0FCA-6D56-4B59-A2D7-62E26E0D62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222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8847-AC31-4A5F-8213-DDA2874CD371}" type="datetimeFigureOut">
              <a:rPr lang="hu-HU" smtClean="0"/>
              <a:t>2019. 01. 16.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0FCA-6D56-4B59-A2D7-62E26E0D62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295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C8847-AC31-4A5F-8213-DDA2874CD371}" type="datetimeFigureOut">
              <a:rPr lang="hu-HU" smtClean="0"/>
              <a:t>2019. 01. 16.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90FCA-6D56-4B59-A2D7-62E26E0D62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427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618268465"/>
              </p:ext>
            </p:extLst>
          </p:nvPr>
        </p:nvGraphicFramePr>
        <p:xfrm>
          <a:off x="844062" y="0"/>
          <a:ext cx="10775851" cy="7047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557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Tamás Bunth</dc:creator>
  <cp:lastModifiedBy>Tamás Bunth</cp:lastModifiedBy>
  <cp:revision>2</cp:revision>
  <dcterms:created xsi:type="dcterms:W3CDTF">2019-01-16T15:38:47Z</dcterms:created>
  <dcterms:modified xsi:type="dcterms:W3CDTF">2019-01-16T15:48:15Z</dcterms:modified>
</cp:coreProperties>
</file>