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8ED6D8-752B-444E-87DD-845BF80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B39E71-75A4-4851-B1B9-92094023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00F7-64D6-4744-9468-40FE5EB553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53B5D6-4904-4E13-9CD0-C8BAF10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55062F-CAD0-45E1-B887-50D5D61E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F0F7-6BB8-4B8E-BEB1-4015B555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80A4951-F938-45EF-B2FA-55120A8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709DD0-975B-44A9-BA01-4598B326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9FA258-5833-46AD-988F-095906000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00F7-64D6-4744-9468-40FE5EB553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3B464C-A29E-40ED-BE39-5503A3FE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9544B9-A4C1-4265-B2DE-80EDC0960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0F7-6BB8-4B8E-BEB1-4015B555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last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4" name="Kép 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5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4" name="Kép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4" name="Kép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http://www.example.com</a:t>
            </a:r>
            <a:endParaRPr lang="en-US" dirty="0"/>
          </a:p>
        </p:txBody>
      </p:sp>
      <p:pic>
        <p:nvPicPr>
          <p:cNvPr id="4" name="Kép 3">
            <a:hlinkClick r:id="rId2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„End Show”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4" name="Kép 3">
            <a:hlinkClick r:id="rId2" action="ppaction://hlinksldjump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 Show</a:t>
            </a:r>
            <a:endParaRPr lang="en-US" dirty="0"/>
          </a:p>
        </p:txBody>
      </p:sp>
      <p:pic>
        <p:nvPicPr>
          <p:cNvPr id="4" name="Kép 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C8609-4EBA-4C1B-BD83-9E7A48B4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4" name="Kép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2703BA-00F2-4EE3-B6F9-13F4C214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3290887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3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Szélesvásznú</PresentationFormat>
  <Paragraphs>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Go to the last slide</vt:lpstr>
      <vt:lpstr>Go to the next slide</vt:lpstr>
      <vt:lpstr>Go to the previous slide</vt:lpstr>
      <vt:lpstr>http://www.example.com</vt:lpstr>
      <vt:lpstr>Go to the „End Show” slide</vt:lpstr>
      <vt:lpstr>End Show</vt:lpstr>
      <vt:lpstr>Go to the 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5</cp:revision>
  <dcterms:created xsi:type="dcterms:W3CDTF">2021-09-09T06:33:54Z</dcterms:created>
  <dcterms:modified xsi:type="dcterms:W3CDTF">2021-09-09T07:25:37Z</dcterms:modified>
</cp:coreProperties>
</file>