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3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5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9BC5-8D19-488B-8790-171E8A0368F9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88F6B-7B1A-497C-8F7B-A51F0DA0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cas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03028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0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2017-09-06T15:44:45Z</dcterms:created>
  <dcterms:modified xsi:type="dcterms:W3CDTF">2017-09-06T15:44:49Z</dcterms:modified>
</cp:coreProperties>
</file>