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5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1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A5CC-C708-4D73-8F64-D5555E0F01B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40A0-8222-4947-A662-A4A4D46FC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81960"/>
              </p:ext>
            </p:extLst>
          </p:nvPr>
        </p:nvGraphicFramePr>
        <p:xfrm>
          <a:off x="1007604" y="967586"/>
          <a:ext cx="6688598" cy="3368360"/>
        </p:xfrm>
        <a:graphic>
          <a:graphicData uri="http://schemas.openxmlformats.org/drawingml/2006/table">
            <a:tbl>
              <a:tblPr firstRow="1" firstCol="1" bandRow="1">
                <a:solidFill>
                  <a:srgbClr val="39897A"/>
                </a:solidFill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1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40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Key Functions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Kaspersky Lab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Symantec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ESET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McAfee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Trend Micro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Franklin Gothic Book" panose="020B0503020102020204" pitchFamily="34" charset="0"/>
                        </a:rPr>
                        <a:t>Kaspersky Small Office Security 4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Franklin Gothic Book" panose="020B0503020102020204" pitchFamily="34" charset="0"/>
                        </a:rPr>
                        <a:t>Norton Small Business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Franklin Gothic Book" panose="020B0503020102020204" pitchFamily="34" charset="0"/>
                        </a:rPr>
                        <a:t>Symantec Endpoint Protection SBE 2013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Franklin Gothic Book" panose="020B0503020102020204" pitchFamily="34" charset="0"/>
                        </a:rPr>
                        <a:t>ESET Small Business Security Pack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Franklin Gothic Book" panose="020B0503020102020204" pitchFamily="34" charset="0"/>
                        </a:rPr>
                        <a:t>McAfee Small Business Security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Franklin Gothic Book" panose="020B0503020102020204" pitchFamily="34" charset="0"/>
                        </a:rPr>
                        <a:t>McAfee SaaS Endpoint Protection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Franklin Gothic Book" panose="020B0503020102020204" pitchFamily="34" charset="0"/>
                        </a:rPr>
                        <a:t>Worry-Free Business Security Services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Cloud management console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+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±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Franklin Gothic Book" panose="020B0503020102020204" pitchFamily="34" charset="0"/>
                        </a:rPr>
                        <a:t>Basic license mgmt. only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+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+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Franklin Gothic Book" panose="020B0503020102020204" pitchFamily="34" charset="0"/>
                        </a:rPr>
                        <a:t>+</a:t>
                      </a:r>
                      <a:endParaRPr lang="ru-RU" sz="100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Franklin Gothic Book" panose="020B0503020102020204" pitchFamily="34" charset="0"/>
                        </a:rPr>
                        <a:t>+</a:t>
                      </a:r>
                      <a:endParaRPr lang="ru-RU" sz="100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Secure online payments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+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Password Manager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+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Data encryption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+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5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  <a:latin typeface="Franklin Gothic Medium" panose="020B0603020102020204" pitchFamily="34" charset="0"/>
                        </a:rPr>
                        <a:t>Backup</a:t>
                      </a:r>
                      <a:r>
                        <a:rPr lang="en-US" sz="800" b="0" dirty="0" smtClean="0">
                          <a:effectLst/>
                          <a:latin typeface="Franklin Gothic Medium" panose="020B0603020102020204" pitchFamily="34" charset="0"/>
                        </a:rPr>
                        <a:t>/</a:t>
                      </a:r>
                      <a:r>
                        <a:rPr lang="ru-RU" sz="800" b="0" dirty="0" smtClean="0">
                          <a:effectLst/>
                          <a:latin typeface="Franklin Gothic Medium" panose="020B0603020102020204" pitchFamily="34" charset="0"/>
                        </a:rPr>
                        <a:t/>
                      </a:r>
                      <a:br>
                        <a:rPr lang="ru-RU" sz="800" b="0" dirty="0" smtClean="0">
                          <a:effectLst/>
                          <a:latin typeface="Franklin Gothic Medium" panose="020B0603020102020204" pitchFamily="34" charset="0"/>
                        </a:rPr>
                      </a:br>
                      <a:r>
                        <a:rPr lang="en-US" sz="800" b="0" dirty="0" smtClean="0">
                          <a:effectLst/>
                          <a:latin typeface="Franklin Gothic Medium" panose="020B0603020102020204" pitchFamily="34" charset="0"/>
                        </a:rPr>
                        <a:t>Restore</a:t>
                      </a:r>
                      <a:endParaRPr lang="ru-RU" sz="1000" b="0" dirty="0">
                        <a:effectLst/>
                        <a:latin typeface="Franklin Gothic Medium" panose="020B06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+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  <a:endParaRPr lang="ru-RU" sz="1000" dirty="0">
                        <a:effectLst/>
                        <a:latin typeface="Franklin Gothic Book" panose="020B0503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0848" marR="6084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3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Franklin Gothic Medium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2022-06-30T09:55:51Z</dcterms:created>
  <dcterms:modified xsi:type="dcterms:W3CDTF">2022-06-30T09:56:00Z</dcterms:modified>
</cp:coreProperties>
</file>