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26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3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04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64E7642-6B48-4E86-BFEC-A4F557EAC24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6" t="10714" r="9883" b="9127"/>
          <a:stretch/>
        </p:blipFill>
        <p:spPr>
          <a:xfrm>
            <a:off x="2638425" y="1504950"/>
            <a:ext cx="3867150" cy="3848100"/>
          </a:xfrm>
          <a:prstGeom prst="round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92696"/>
            <a:ext cx="473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We should see only green in the round rectangle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08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3</cp:revision>
  <dcterms:created xsi:type="dcterms:W3CDTF">2021-02-10T13:32:24Z</dcterms:created>
  <dcterms:modified xsi:type="dcterms:W3CDTF">2021-02-10T13:38:15Z</dcterms:modified>
</cp:coreProperties>
</file>