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831FFC6-CFF2-42F4-A503-800EF73AD9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3429000" y="2286000"/>
            <a:ext cx="5860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highlight>
                  <a:srgbClr val="ffff00"/>
                </a:highlight>
                <a:latin typeface="Arial"/>
              </a:rPr>
              <a:t>Aaa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Bbb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LibreOfficeDev/7.2.0.0.alpha1$Linux_X86_64 LibreOffice_project/816c2bb27bde42700fd0154cc250e9dcfd5d744e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2021-05-18T13:05:59Z</dcterms:created>
  <dc:creator/>
  <dc:description/>
  <dc:language>en-US</dc:language>
  <cp:lastModifiedBy/>
  <dcterms:modified xsi:type="dcterms:W3CDTF">2021-05-18T13:06:38Z</dcterms:modified>
  <cp:revision>1</cp:revision>
  <dc:subject/>
  <dc:title/>
</cp:coreProperties>
</file>