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6946900" cy="9220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200" spc="-1" strike="noStrike">
              <a:solidFill>
                <a:srgbClr val="333333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0" y="758880"/>
            <a:ext cx="9143640" cy="257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333333"/>
              </a:solidFill>
              <a:latin typeface="Tahom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0" y="3579120"/>
            <a:ext cx="9143640" cy="257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333333"/>
              </a:solidFill>
              <a:latin typeface="Tahom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200" spc="-1" strike="noStrike">
              <a:solidFill>
                <a:srgbClr val="333333"/>
              </a:solidFill>
              <a:latin typeface="Tahom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0" y="758880"/>
            <a:ext cx="4461840" cy="257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333333"/>
              </a:solidFill>
              <a:latin typeface="Tahoma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85400" y="758880"/>
            <a:ext cx="4461840" cy="257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333333"/>
              </a:solidFill>
              <a:latin typeface="Tahoma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0" y="3579120"/>
            <a:ext cx="4461840" cy="257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333333"/>
              </a:solidFill>
              <a:latin typeface="Tahoma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/>
          </p:nvPr>
        </p:nvSpPr>
        <p:spPr>
          <a:xfrm>
            <a:off x="4685400" y="3579120"/>
            <a:ext cx="4461840" cy="257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333333"/>
              </a:solidFill>
              <a:latin typeface="Tahom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200" spc="-1" strike="noStrike">
              <a:solidFill>
                <a:srgbClr val="333333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0" y="758880"/>
            <a:ext cx="2944080" cy="257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333333"/>
              </a:solidFill>
              <a:latin typeface="Tahoma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091680" y="758880"/>
            <a:ext cx="2944080" cy="257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333333"/>
              </a:solidFill>
              <a:latin typeface="Tahoma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183360" y="758880"/>
            <a:ext cx="2944080" cy="257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333333"/>
              </a:solidFill>
              <a:latin typeface="Tahoma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0" y="3579120"/>
            <a:ext cx="2944080" cy="257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333333"/>
              </a:solidFill>
              <a:latin typeface="Tahoma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/>
          </p:nvPr>
        </p:nvSpPr>
        <p:spPr>
          <a:xfrm>
            <a:off x="3091680" y="3579120"/>
            <a:ext cx="2944080" cy="257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333333"/>
              </a:solidFill>
              <a:latin typeface="Tahoma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/>
          </p:nvPr>
        </p:nvSpPr>
        <p:spPr>
          <a:xfrm>
            <a:off x="6183360" y="3579120"/>
            <a:ext cx="2944080" cy="257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333333"/>
              </a:solidFill>
              <a:latin typeface="Tahom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200" spc="-1" strike="noStrike">
              <a:solidFill>
                <a:srgbClr val="333333"/>
              </a:solidFill>
              <a:latin typeface="Tahoma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0" y="758880"/>
            <a:ext cx="9143640" cy="53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200" spc="-1" strike="noStrike">
              <a:solidFill>
                <a:srgbClr val="333333"/>
              </a:solidFill>
              <a:latin typeface="Tahoma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>
          <a:xfrm>
            <a:off x="0" y="758880"/>
            <a:ext cx="9143640" cy="53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333333"/>
              </a:solidFill>
              <a:latin typeface="Tahom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200" spc="-1" strike="noStrike">
              <a:solidFill>
                <a:srgbClr val="333333"/>
              </a:solidFill>
              <a:latin typeface="Tahom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0" y="758880"/>
            <a:ext cx="4461840" cy="53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333333"/>
              </a:solidFill>
              <a:latin typeface="Tahoma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4685400" y="758880"/>
            <a:ext cx="4461840" cy="53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333333"/>
              </a:solidFill>
              <a:latin typeface="Tahom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200" spc="-1" strike="noStrike">
              <a:solidFill>
                <a:srgbClr val="333333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200" spc="-1" strike="noStrike">
              <a:solidFill>
                <a:srgbClr val="333333"/>
              </a:solidFill>
              <a:latin typeface="Tahom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0" y="758880"/>
            <a:ext cx="4461840" cy="257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333333"/>
              </a:solidFill>
              <a:latin typeface="Tahoma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85400" y="758880"/>
            <a:ext cx="4461840" cy="53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333333"/>
              </a:solidFill>
              <a:latin typeface="Tahoma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0" y="3579120"/>
            <a:ext cx="4461840" cy="257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333333"/>
              </a:solidFill>
              <a:latin typeface="Tahom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200" spc="-1" strike="noStrike">
              <a:solidFill>
                <a:srgbClr val="333333"/>
              </a:solidFill>
              <a:latin typeface="Tahom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0" y="758880"/>
            <a:ext cx="4461840" cy="53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333333"/>
              </a:solidFill>
              <a:latin typeface="Tahom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85400" y="758880"/>
            <a:ext cx="4461840" cy="257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333333"/>
              </a:solidFill>
              <a:latin typeface="Tahom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685400" y="3579120"/>
            <a:ext cx="4461840" cy="257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333333"/>
              </a:solidFill>
              <a:latin typeface="Tahom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200" spc="-1" strike="noStrike">
              <a:solidFill>
                <a:srgbClr val="333333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0" y="758880"/>
            <a:ext cx="4461840" cy="257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333333"/>
              </a:solidFill>
              <a:latin typeface="Tahom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85400" y="758880"/>
            <a:ext cx="4461840" cy="257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333333"/>
              </a:solidFill>
              <a:latin typeface="Tahom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0" y="3579120"/>
            <a:ext cx="9143640" cy="257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333333"/>
              </a:solidFill>
              <a:latin typeface="Tahom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0" y="758880"/>
            <a:ext cx="9143640" cy="539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457200" rIns="4572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428c8a"/>
              </a:buClr>
              <a:buSzPct val="80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333333"/>
                </a:solidFill>
                <a:latin typeface="Tahoma"/>
                <a:ea typeface="ＭＳ Ｐゴシック"/>
              </a:rPr>
              <a:t>Click to edit Master text styles</a:t>
            </a:r>
            <a:endParaRPr b="0" lang="en-US" sz="2400" spc="-1" strike="noStrike">
              <a:solidFill>
                <a:srgbClr val="333333"/>
              </a:solidFill>
              <a:latin typeface="Tahoma"/>
            </a:endParaRPr>
          </a:p>
          <a:p>
            <a:pPr lvl="1" marL="803160" indent="-345960">
              <a:lnSpc>
                <a:spcPct val="100000"/>
              </a:lnSpc>
              <a:buClr>
                <a:srgbClr val="5f5f5f"/>
              </a:buClr>
              <a:buFont typeface="Tahoma"/>
              <a:buChar char="—"/>
            </a:pPr>
            <a:r>
              <a:rPr b="0" lang="en-US" sz="2000" spc="-1" strike="noStrike">
                <a:solidFill>
                  <a:srgbClr val="5f5f5f"/>
                </a:solidFill>
                <a:latin typeface="Tahoma"/>
                <a:ea typeface="ＭＳ Ｐゴシック"/>
              </a:rPr>
              <a:t>Second level</a:t>
            </a:r>
            <a:endParaRPr b="0" lang="en-US" sz="2000" spc="-1" strike="noStrike">
              <a:solidFill>
                <a:srgbClr val="5f5f5f"/>
              </a:solidFill>
              <a:latin typeface="Tahoma"/>
            </a:endParaRPr>
          </a:p>
          <a:p>
            <a:pPr lvl="2" marL="1193760" indent="-228600">
              <a:lnSpc>
                <a:spcPct val="100000"/>
              </a:lnSpc>
              <a:buClr>
                <a:srgbClr val="5f5f5f"/>
              </a:buClr>
              <a:buFont typeface="Tahoma"/>
              <a:buChar char="–"/>
            </a:pPr>
            <a:r>
              <a:rPr b="0" lang="en-US" sz="1800" spc="-1" strike="noStrike">
                <a:solidFill>
                  <a:srgbClr val="5f5f5f"/>
                </a:solidFill>
                <a:latin typeface="Tahoma"/>
                <a:ea typeface="ＭＳ Ｐゴシック"/>
              </a:rPr>
              <a:t>Third level</a:t>
            </a:r>
            <a:endParaRPr b="0" lang="en-US" sz="1800" spc="-1" strike="noStrike">
              <a:solidFill>
                <a:srgbClr val="5f5f5f"/>
              </a:solidFill>
              <a:latin typeface="Tahoma"/>
            </a:endParaRPr>
          </a:p>
          <a:p>
            <a:pPr lvl="3" marL="1600200" indent="-228600">
              <a:lnSpc>
                <a:spcPct val="100000"/>
              </a:lnSpc>
              <a:buClr>
                <a:srgbClr val="5f5f5f"/>
              </a:buClr>
              <a:buFont typeface="Tahoma"/>
              <a:buChar char="–"/>
            </a:pPr>
            <a:r>
              <a:rPr b="0" lang="en-US" sz="1600" spc="-1" strike="noStrike">
                <a:solidFill>
                  <a:srgbClr val="5f5f5f"/>
                </a:solidFill>
                <a:latin typeface="Tahoma"/>
                <a:ea typeface="ＭＳ Ｐゴシック"/>
              </a:rPr>
              <a:t>Fourth level</a:t>
            </a:r>
            <a:endParaRPr b="0" lang="en-US" sz="1600" spc="-1" strike="noStrike">
              <a:solidFill>
                <a:srgbClr val="5f5f5f"/>
              </a:solidFill>
              <a:latin typeface="Tahoma"/>
            </a:endParaRPr>
          </a:p>
          <a:p>
            <a:pPr lvl="4" marL="2057400" indent="-228600">
              <a:lnSpc>
                <a:spcPct val="100000"/>
              </a:lnSpc>
              <a:spcBef>
                <a:spcPts val="479"/>
              </a:spcBef>
              <a:buClr>
                <a:srgbClr val="5f5f5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5f5f5f"/>
                </a:solidFill>
                <a:latin typeface="Tahoma"/>
                <a:ea typeface="ＭＳ Ｐゴシック"/>
              </a:rPr>
              <a:t>Fifth level</a:t>
            </a:r>
            <a:endParaRPr b="0" lang="en-US" sz="1600" spc="-1" strike="noStrike">
              <a:solidFill>
                <a:srgbClr val="5f5f5f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Group 1166"/>
          <p:cNvGraphicFramePr/>
          <p:nvPr/>
        </p:nvGraphicFramePr>
        <p:xfrm>
          <a:off x="4408200" y="699840"/>
          <a:ext cx="2479320" cy="210600"/>
        </p:xfrm>
        <a:graphic>
          <a:graphicData uri="http://schemas.openxmlformats.org/drawingml/2006/table">
            <a:tbl>
              <a:tblPr/>
              <a:tblGrid>
                <a:gridCol w="254160"/>
                <a:gridCol w="2225160"/>
              </a:tblGrid>
              <a:tr h="182880">
                <a:tc>
                  <a:txBody>
                    <a:bodyPr lIns="45720" rIns="4572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spcBef>
                          <a:spcPts val="159"/>
                        </a:spcBef>
                        <a:tabLst>
                          <a:tab algn="l" pos="0"/>
                        </a:tabLst>
                      </a:pPr>
                      <a:r>
                        <a:rPr b="0" lang="en-US" sz="800" spc="-1" strike="noStrike">
                          <a:solidFill>
                            <a:srgbClr val="333333"/>
                          </a:solidFill>
                          <a:latin typeface="Tahoma"/>
                        </a:rPr>
                        <a:t>11</a:t>
                      </a:r>
                      <a:endParaRPr b="0" lang="en-GB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45720" marR="45720">
                    <a:lnL w="28080">
                      <a:solidFill>
                        <a:srgbClr val="333333"/>
                      </a:solidFill>
                      <a:prstDash val="solid"/>
                    </a:lnL>
                    <a:lnR w="12240">
                      <a:solidFill>
                        <a:srgbClr val="333333"/>
                      </a:solidFill>
                      <a:prstDash val="solid"/>
                    </a:lnR>
                    <a:lnT w="12240">
                      <a:solidFill>
                        <a:srgbClr val="333333"/>
                      </a:solidFill>
                      <a:prstDash val="solid"/>
                    </a:lnT>
                    <a:lnB w="12240">
                      <a:solidFill>
                        <a:srgbClr val="333333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rIns="7560" tIns="7560" bIns="0" anchor="ctr">
                      <a:noAutofit/>
                    </a:bodyPr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ff"/>
                          </a:solidFill>
                          <a:latin typeface="Arial"/>
                        </a:rPr>
                        <a:t>synerzip</a:t>
                      </a:r>
                      <a:endParaRPr b="0" lang="en-GB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7560">
                    <a:lnL w="12240">
                      <a:solidFill>
                        <a:srgbClr val="333333"/>
                      </a:solidFill>
                      <a:prstDash val="solid"/>
                    </a:lnL>
                    <a:lnR w="12240">
                      <a:solidFill>
                        <a:srgbClr val="333333"/>
                      </a:solidFill>
                      <a:prstDash val="solid"/>
                    </a:lnR>
                    <a:lnT w="12240">
                      <a:solidFill>
                        <a:srgbClr val="333333"/>
                      </a:solidFill>
                      <a:prstDash val="solid"/>
                    </a:lnT>
                    <a:lnB w="12240">
                      <a:solidFill>
                        <a:srgbClr val="333333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Mentor PPT Master">
  <a:themeElements>
    <a:clrScheme name="Mentor Template C April 2010">
      <a:dk1>
        <a:srgbClr val="333333"/>
      </a:dk1>
      <a:lt1>
        <a:srgbClr val="ffffff"/>
      </a:lt1>
      <a:dk2>
        <a:srgbClr val="333333"/>
      </a:dk2>
      <a:lt2>
        <a:srgbClr val="5f5f5f"/>
      </a:lt2>
      <a:accent1>
        <a:srgbClr val="3398ff"/>
      </a:accent1>
      <a:accent2>
        <a:srgbClr val="333399"/>
      </a:accent2>
      <a:accent3>
        <a:srgbClr val="009999"/>
      </a:accent3>
      <a:accent4>
        <a:srgbClr val="99cc00"/>
      </a:accent4>
      <a:accent5>
        <a:srgbClr val="ae67ff"/>
      </a:accent5>
      <a:accent6>
        <a:srgbClr val="f9a70f"/>
      </a:accent6>
      <a:hlink>
        <a:srgbClr val="1950ff"/>
      </a:hlink>
      <a:folHlink>
        <a:srgbClr val="ea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Starter_Rev_E2</Template>
  <TotalTime>0</TotalTime>
  <Application>LibreOffice/7.5.9.2$Linux_X86_64 LibreOffice_project/50$Build-2</Application>
  <AppVersion>15.0000</AppVersion>
  <Words>2</Words>
  <Paragraphs>2</Paragraphs>
  <Company>MGC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2025-03-31T18:52:29Z</dcterms:created>
  <dc:creator/>
  <dc:description/>
  <dc:language>en-CA</dc:language>
  <cp:lastModifiedBy/>
  <cp:revision>1</cp:revision>
  <dc:subject/>
  <dc:title>Corporate Title – 36pt, Three Lines Max. Anchor: Bottom Left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Letter Paper (8.5x11 in)</vt:lpwstr>
  </property>
  <property fmtid="{D5CDD505-2E9C-101B-9397-08002B2CF9AE}" pid="4" name="Slides">
    <vt:i4>1</vt:i4>
  </property>
</Properties>
</file>