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57" autoAdjust="0"/>
  </p:normalViewPr>
  <p:slideViewPr>
    <p:cSldViewPr>
      <p:cViewPr varScale="1">
        <p:scale>
          <a:sx n="78" d="100"/>
          <a:sy n="78" d="100"/>
        </p:scale>
        <p:origin x="-24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88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11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603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3124200" cy="838200"/>
          </a:xfrm>
          <a:prstGeom prst="rect">
            <a:avLst/>
          </a:prstGeom>
        </p:spPr>
        <p:txBody>
          <a:bodyPr/>
          <a:lstStyle/>
          <a:p>
            <a:r>
              <a:rPr lang="tr-TR" dirty="0" smtClean="0"/>
              <a:t>xxx</a:t>
            </a:r>
            <a:r>
              <a:rPr lang="en-NZ" dirty="0" smtClean="0"/>
              <a:t> </a:t>
            </a:r>
            <a:r>
              <a:rPr lang="en-NZ" b="1" i="1" dirty="0" smtClean="0"/>
              <a:t>and </a:t>
            </a:r>
            <a:r>
              <a:rPr lang="tr-TR" dirty="0" smtClean="0"/>
              <a:t>yyy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2008-04-03T13:45:14Z</dcterms:created>
  <dcterms:modified xsi:type="dcterms:W3CDTF">2021-06-08T13:06:33Z</dcterms:modified>
</cp:coreProperties>
</file>