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9710-70DF-40F8-A2B9-9434EBD2088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2446-E778-48A5-B6CD-BB906881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828282"/>
              </a:gs>
              <a:gs pos="61000">
                <a:schemeClr val="tx1"/>
              </a:gs>
              <a:gs pos="100000">
                <a:schemeClr val="tx1"/>
              </a:gs>
            </a:gsLst>
            <a:path path="circle">
              <a:fillToRect l="50000" t="175000" r="50000" b="-75000"/>
            </a:path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2019-01-18T12:14:44Z</dcterms:created>
  <dcterms:modified xsi:type="dcterms:W3CDTF">2019-01-30T13:38:16Z</dcterms:modified>
</cp:coreProperties>
</file>