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637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pos="302" userDrawn="1">
          <p15:clr>
            <a:srgbClr val="A4A3A4"/>
          </p15:clr>
        </p15:guide>
        <p15:guide id="7" pos="6562" userDrawn="1">
          <p15:clr>
            <a:srgbClr val="A4A3A4"/>
          </p15:clr>
        </p15:guide>
        <p15:guide id="8" orient="horz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1B93"/>
    <a:srgbClr val="929000"/>
    <a:srgbClr val="515151"/>
    <a:srgbClr val="011893"/>
    <a:srgbClr val="31BA78"/>
    <a:srgbClr val="0096FF"/>
    <a:srgbClr val="FF9300"/>
    <a:srgbClr val="0C322C"/>
    <a:srgbClr val="FF6A52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EDB46-70B0-4DBA-8E17-143A545A0B0F}" v="323" dt="2020-05-13T15:02:16.505"/>
    <p1510:client id="{9E9EE8F9-6793-5712-FE13-E1086228DBE6}" v="9" dt="2020-05-13T16:03:39.158"/>
    <p1510:client id="{D616BA54-D7D0-76EB-6FA8-3443E5439541}" v="4" dt="2020-05-13T15:29:49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/>
    <p:restoredTop sz="96475"/>
  </p:normalViewPr>
  <p:slideViewPr>
    <p:cSldViewPr snapToGrid="0" snapToObjects="1" showGuides="1">
      <p:cViewPr varScale="1">
        <p:scale>
          <a:sx n="113" d="100"/>
          <a:sy n="113" d="100"/>
        </p:scale>
        <p:origin x="-864" y="-96"/>
      </p:cViewPr>
      <p:guideLst>
        <p:guide orient="horz" pos="2162"/>
        <p:guide orient="horz" pos="867"/>
        <p:guide orient="horz" pos="1139"/>
        <p:guide orient="horz" pos="3748"/>
        <p:guide pos="3840"/>
        <p:guide/>
        <p:guide pos="302"/>
        <p:guide pos="6562"/>
      </p:guideLst>
    </p:cSldViewPr>
  </p:slideViewPr>
  <p:outlineViewPr>
    <p:cViewPr>
      <p:scale>
        <a:sx n="33" d="100"/>
        <a:sy n="33" d="100"/>
      </p:scale>
      <p:origin x="0" y="-357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897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75E3-D5CF-2042-8709-2F0BA8F8751D}" type="datetimeFigureOut">
              <a:rPr lang="de-DE" smtClean="0"/>
              <a:t>07.08.2020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2ACC1-0918-6343-BFB9-8D2B644C0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6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ACC1-0918-6343-BFB9-8D2B644C02E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21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xmlns="" id="{B4B2E1C8-E178-4847-BEA5-CAB5399097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600" y="1806498"/>
            <a:ext cx="7349467" cy="4092596"/>
          </a:xfrm>
          <a:prstGeom prst="rect">
            <a:avLst/>
          </a:prstGeom>
        </p:spPr>
        <p:txBody>
          <a:bodyPr numCol="2" spcCol="360000"/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600" b="0" i="0" spc="20" baseline="0">
                <a:latin typeface="Work Sans Light" charset="0"/>
                <a:ea typeface="Work Sans Light" charset="0"/>
                <a:cs typeface="Work Sans Light" charset="0"/>
              </a:defRPr>
            </a:lvl1pPr>
          </a:lstStyle>
          <a:p>
            <a:pPr lvl="0"/>
            <a:r>
              <a:rPr lang="tr-TR" noProof="0" dirty="0" smtClean="0"/>
              <a:t>mastershape1</a:t>
            </a:r>
          </a:p>
          <a:p>
            <a:pPr lvl="0"/>
            <a:r>
              <a:rPr lang="tr-TR" noProof="0" smtClean="0"/>
              <a:t>mastershape2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68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3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18DF85D-E7DC-3A46-8E86-A75BC9C4DF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600" y="1806498"/>
            <a:ext cx="7349467" cy="4250650"/>
          </a:xfrm>
        </p:spPr>
        <p:txBody>
          <a:bodyPr/>
          <a:lstStyle/>
          <a:p>
            <a:r>
              <a:rPr lang="tr-TR" sz="1400" b="1" dirty="0" smtClean="0"/>
              <a:t>slideshape1</a:t>
            </a:r>
            <a:endParaRPr lang="en-US" sz="1400" b="1" dirty="0"/>
          </a:p>
          <a:p>
            <a:r>
              <a:rPr lang="tr-TR" sz="1400" b="1" dirty="0" smtClean="0"/>
              <a:t>Slideshape2</a:t>
            </a:r>
            <a:endParaRPr lang="en-US" sz="1400" b="1" dirty="0" smtClean="0"/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510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29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H.M. Klein</dc:creator>
  <cp:lastModifiedBy>vmiklos</cp:lastModifiedBy>
  <cp:revision>351</cp:revision>
  <dcterms:created xsi:type="dcterms:W3CDTF">2020-03-17T12:19:35Z</dcterms:created>
  <dcterms:modified xsi:type="dcterms:W3CDTF">2020-08-07T13:46:11Z</dcterms:modified>
</cp:coreProperties>
</file>