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2703-B921-4A12-BD9E-68CDD646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ABD0D-5DE6-4ABF-86AE-9B38BCEE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0E2C-8C28-4EFD-A56F-931AFE4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BE3A-EBEE-4212-AC50-35764C3F792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CD106-EFE9-4CDF-8903-727559F3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A6F9B-9B99-4B0D-91F7-D45871B5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A9CF-4AD2-43C4-89B5-1605491A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FC5C0-552C-4C71-A3E3-03CC08EB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3DBDC-2937-47B7-A8C2-8DE34C040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E5EA-C2BF-4D7E-A7A8-6E59978C4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BE3A-EBEE-4212-AC50-35764C3F792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81A8-E4E7-44D7-A5EA-9036F5DD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B468-79E9-47DA-8DE3-2D804D4F9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FA9CF-4AD2-43C4-89B5-1605491A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B012-CBEC-4F3C-A539-4342E8EC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slide</a:t>
            </a:r>
            <a:endParaRPr lang="en-US" dirty="0"/>
          </a:p>
        </p:txBody>
      </p:sp>
      <p:pic>
        <p:nvPicPr>
          <p:cNvPr id="7" name="Content Placeholder 6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F0B962F-9CB8-4EEB-943E-CAB73ECC5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62" y="3863181"/>
            <a:ext cx="371475" cy="276225"/>
          </a:xfrm>
        </p:spPr>
      </p:pic>
    </p:spTree>
    <p:extLst>
      <p:ext uri="{BB962C8B-B14F-4D97-AF65-F5344CB8AC3E}">
        <p14:creationId xmlns:p14="http://schemas.microsoft.com/office/powerpoint/2010/main" val="32575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6072-49F4-4D83-8F08-F7308EA4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Last </a:t>
            </a:r>
            <a:r>
              <a:rPr lang="hu-HU" dirty="0" err="1"/>
              <a:t>slide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9F6989-C152-4EDC-9261-6ACD3F5DF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62" y="3863181"/>
            <a:ext cx="371475" cy="276225"/>
          </a:xfrm>
        </p:spPr>
      </p:pic>
    </p:spTree>
    <p:extLst>
      <p:ext uri="{BB962C8B-B14F-4D97-AF65-F5344CB8AC3E}">
        <p14:creationId xmlns:p14="http://schemas.microsoft.com/office/powerpoint/2010/main" val="49213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First slide</vt:lpstr>
      <vt:lpstr>Last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7</cp:revision>
  <dcterms:created xsi:type="dcterms:W3CDTF">2021-09-22T07:24:51Z</dcterms:created>
  <dcterms:modified xsi:type="dcterms:W3CDTF">2021-09-22T10:42:44Z</dcterms:modified>
</cp:coreProperties>
</file>