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B8BEB-E207-4B62-80DE-045147C8EED1}" type="datetimeFigureOut">
              <a:rPr lang="en-US" smtClean="0"/>
              <a:t>6/29/2021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2A2C-1FCD-41E3-800A-C3ED34D1AD8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70E89-3869-447B-8CDE-6FB960193F88}" type="datetime4">
              <a:rPr lang="en-IN" smtClean="0"/>
              <a:t>29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F89B-1986-42A1-A443-E65C3BB5A974}" type="datetime4">
              <a:rPr lang="en-IN" smtClean="0"/>
              <a:t>29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2EA7-CF00-425D-A785-BEE1492EBC19}" type="datetime4">
              <a:rPr lang="en-IN" smtClean="0"/>
              <a:t>29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591C-F2AE-4A99-929C-81B4BA8FF67E}" type="datetime4">
              <a:rPr lang="en-IN" smtClean="0"/>
              <a:t>29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5339-AD76-4734-9F5A-207BF5C7804B}" type="datetime4">
              <a:rPr lang="en-IN" smtClean="0"/>
              <a:t>29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498F-A914-403B-9F2B-154CBF7F4BD6}" type="datetime4">
              <a:rPr lang="en-IN" smtClean="0"/>
              <a:t>29 June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4DB0-35D1-47DE-A966-FB342CE5D43F}" type="datetime4">
              <a:rPr lang="en-IN" smtClean="0"/>
              <a:t>29 June 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7ECC-F572-4B7D-B55D-FDBCDF289DD7}" type="datetime4">
              <a:rPr lang="en-IN" smtClean="0"/>
              <a:t>29 June 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D80-6BC8-4A11-8DC3-D28B0725072C}" type="datetime4">
              <a:rPr lang="en-IN" smtClean="0"/>
              <a:t>29 June 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F6D9-A4E1-4F49-9147-7DFF8F63790F}" type="datetime4">
              <a:rPr lang="en-IN" smtClean="0"/>
              <a:t>29 June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A248-4888-4712-98BA-AB7B91A5E8A7}" type="datetime4">
              <a:rPr lang="en-IN" smtClean="0"/>
              <a:t>29 June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1F5D-EB0B-4B3A-9297-3DB9A8902B6D}" type="datetime4">
              <a:rPr lang="en-IN" smtClean="0"/>
              <a:t>29 June 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C34A-DFD4-4388-A9CA-7F00A8103FC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32C4C1-B04E-44AE-BD3A-F8103B37EDF5}"/>
              </a:ext>
            </a:extLst>
          </p:cNvPr>
          <p:cNvSpPr txBox="1">
            <a:spLocks/>
          </p:cNvSpPr>
          <p:nvPr/>
        </p:nvSpPr>
        <p:spPr>
          <a:xfrm>
            <a:off x="491412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AEABC4-396C-481A-9CD4-C3AD9DA4367E}" type="datetime">
              <a:rPr lang="en-US" smtClean="0"/>
              <a:t>6/29/2021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5DEDD5-8799-412C-A85F-A8DEF7B459A0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8552DC-8493-4C08-B339-F696EB9E8552}" type="datetime1">
              <a:rPr lang="en-IN" smtClean="0"/>
              <a:pPr/>
              <a:t>29-06-2021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DB2DE7-E258-4FA3-888A-15E333C72B89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DA771-C184-4A7C-BC09-830362A02FB8}" type="datetime2">
              <a:rPr lang="en-US" smtClean="0"/>
              <a:t>Tuesday, June 29, 2021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9C82F76-7AF4-4198-BBAD-0198DCB4646A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092FF-6B6F-4C9C-8873-EF1E09B49560}" type="datetime11">
              <a:rPr lang="en-IN" smtClean="0"/>
              <a:pPr/>
              <a:t>15:35:09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59E4D7-0FB7-42D9-955E-2E5CB3A29496}"/>
              </a:ext>
            </a:extLst>
          </p:cNvPr>
          <p:cNvSpPr txBox="1">
            <a:spLocks/>
          </p:cNvSpPr>
          <p:nvPr/>
        </p:nvSpPr>
        <p:spPr>
          <a:xfrm>
            <a:off x="457200" y="59943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5BA10D-6FEA-4B85-B16C-84AFC53D9B6B}" type="datetime10">
              <a:rPr lang="en-IN" smtClean="0"/>
              <a:pPr/>
              <a:t>15:35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E47B537-60AC-4D08-B678-5B9C16ADD543}"/>
              </a:ext>
            </a:extLst>
          </p:cNvPr>
          <p:cNvSpPr txBox="1">
            <a:spLocks/>
          </p:cNvSpPr>
          <p:nvPr/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754031-A0BF-4DF0-81B6-C164E4893B5D}" type="datetime12">
              <a:rPr lang="en-IN" smtClean="0"/>
              <a:pPr/>
              <a:t>3:35 PM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F08788-279A-40EB-A0EA-1FAD6C08BA0F}"/>
              </a:ext>
            </a:extLst>
          </p:cNvPr>
          <p:cNvSpPr txBox="1">
            <a:spLocks/>
          </p:cNvSpPr>
          <p:nvPr/>
        </p:nvSpPr>
        <p:spPr>
          <a:xfrm>
            <a:off x="474306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53E46C-23F0-43BA-BEFC-F4F21F7D4FF7}" type="datetime13">
              <a:rPr lang="en-IN" smtClean="0"/>
              <a:pPr/>
              <a:t>3:35:09 PM</a:t>
            </a:fld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6B5A385-436B-4C08-8FEF-5AE76EB35A3C}"/>
              </a:ext>
            </a:extLst>
          </p:cNvPr>
          <p:cNvSpPr txBox="1">
            <a:spLocks/>
          </p:cNvSpPr>
          <p:nvPr/>
        </p:nvSpPr>
        <p:spPr>
          <a:xfrm>
            <a:off x="381000" y="6172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9A6493-289B-444C-A9B3-BB83D0E53F85}" type="datetime6">
              <a:rPr lang="en-US" smtClean="0"/>
              <a:t>June 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71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90039A-6546-48C7-A22F-A37F0799B36F}"/>
              </a:ext>
            </a:extLst>
          </p:cNvPr>
          <p:cNvSpPr txBox="1">
            <a:spLocks/>
          </p:cNvSpPr>
          <p:nvPr/>
        </p:nvSpPr>
        <p:spPr>
          <a:xfrm>
            <a:off x="609600" y="64555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C9FF1-7498-4081-83BF-6A18529E002C}" type="datetime5">
              <a:rPr lang="en-US" smtClean="0"/>
              <a:t>29-Jun-21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08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work</cp:lastModifiedBy>
  <cp:revision>13</cp:revision>
  <dcterms:created xsi:type="dcterms:W3CDTF">2016-01-27T08:30:32Z</dcterms:created>
  <dcterms:modified xsi:type="dcterms:W3CDTF">2021-06-29T13:32:49Z</dcterms:modified>
</cp:coreProperties>
</file>