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640762" cy="57594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lang="en-US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Anne</c:v>
                </c:pt>
                <c:pt idx="1">
                  <c:v>Bob</c:v>
                </c:pt>
                <c:pt idx="2">
                  <c:v>Jan</c:v>
                </c:pt>
                <c:pt idx="3">
                  <c:v>Tom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</c:numCache>
            </c:numRef>
          </c:val>
        </c:ser>
        <c:gapWidth val="100"/>
        <c:overlap val="0"/>
        <c:axId val="44617440"/>
        <c:axId val="81715766"/>
      </c:barChart>
      <c:catAx>
        <c:axId val="44617440"/>
        <c:scaling>
          <c:orientation val="minMax"/>
        </c:scaling>
        <c:delete val="0"/>
        <c:axPos val="b"/>
        <c:numFmt formatCode="[$-407]dd/mm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lang="en-US" sz="1000" spc="-1" strike="noStrike">
                <a:latin typeface="Arial"/>
              </a:defRPr>
            </a:pPr>
          </a:p>
        </c:txPr>
        <c:crossAx val="81715766"/>
        <c:crosses val="autoZero"/>
        <c:auto val="1"/>
        <c:lblAlgn val="ctr"/>
        <c:lblOffset val="100"/>
        <c:noMultiLvlLbl val="0"/>
      </c:catAx>
      <c:valAx>
        <c:axId val="81715766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lang="en-US" sz="1000" spc="-1" strike="noStrike">
                <a:latin typeface="Arial"/>
              </a:defRPr>
            </a:pPr>
          </a:p>
        </c:txPr>
        <c:crossAx val="44617440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gradFill rotWithShape="0">
          <a:gsLst>
            <a:gs pos="0">
              <a:srgbClr val="32cd32"/>
            </a:gs>
            <a:gs pos="50000">
              <a:srgbClr val="32cd32">
                <a:alpha val="0"/>
              </a:srgbClr>
            </a:gs>
            <a:gs pos="100000">
              <a:srgbClr val="32cd32"/>
            </a:gs>
          </a:gsLst>
          <a:lin ang="5400000"/>
        </a:gradFill>
        <a:ln w="0">
          <a:noFill/>
        </a:ln>
      </c:spPr>
      <c:txPr>
        <a:bodyPr/>
        <a:lstStyle/>
        <a:p>
          <a:pPr>
            <a:defRPr b="0" lang="en-US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3600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3156480"/>
            <a:ext cx="3600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56464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315648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564640" y="315648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937160" y="90000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154320" y="90000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315648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937160" y="315648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154320" y="3156480"/>
            <a:ext cx="1158840" cy="206028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900000"/>
            <a:ext cx="3600000" cy="43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3600000" cy="43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756440" cy="43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564640" y="900000"/>
            <a:ext cx="1756440" cy="43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0"/>
            <a:ext cx="7920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564640" y="900000"/>
            <a:ext cx="1756440" cy="43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315648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756440" cy="43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56464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564640" y="315648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7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564640" y="900000"/>
            <a:ext cx="17564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3156480"/>
            <a:ext cx="3600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5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79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70" spc="-1" strike="noStrike">
                <a:latin typeface="Arial"/>
              </a:rPr>
              <a:t>Click to edit the title text format</a:t>
            </a:r>
            <a:endParaRPr b="0" lang="de-DE" sz="44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900000"/>
            <a:ext cx="3600000" cy="432000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pPr marL="432000" indent="-324000">
              <a:spcBef>
                <a:spcPts val="14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50" spc="-1" strike="noStrike">
                <a:latin typeface="Arial"/>
              </a:rPr>
              <a:t>Click to edit the outline text format</a:t>
            </a:r>
            <a:endParaRPr b="0" lang="de-DE" sz="3250" spc="-1" strike="noStrike">
              <a:latin typeface="Arial"/>
            </a:endParaRPr>
          </a:p>
          <a:p>
            <a:pPr lvl="1" marL="864000" indent="-324000">
              <a:spcBef>
                <a:spcPts val="11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40" spc="-1" strike="noStrike">
                <a:latin typeface="Arial"/>
              </a:rPr>
              <a:t>Second Outline Level</a:t>
            </a:r>
            <a:endParaRPr b="0" lang="de-DE" sz="2840" spc="-1" strike="noStrike">
              <a:latin typeface="Arial"/>
            </a:endParaRPr>
          </a:p>
          <a:p>
            <a:pPr lvl="2" marL="1296000" indent="-288000">
              <a:spcBef>
                <a:spcPts val="8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40" spc="-1" strike="noStrike">
                <a:latin typeface="Arial"/>
              </a:rPr>
              <a:t>Third Outline Level</a:t>
            </a:r>
            <a:endParaRPr b="0" lang="de-DE" sz="2440" spc="-1" strike="noStrike">
              <a:latin typeface="Arial"/>
            </a:endParaRPr>
          </a:p>
          <a:p>
            <a:pPr lvl="3" marL="1728000" indent="-216000">
              <a:spcBef>
                <a:spcPts val="57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29" spc="-1" strike="noStrike">
                <a:latin typeface="Arial"/>
              </a:rPr>
              <a:t>Fourth Outline Level</a:t>
            </a:r>
            <a:endParaRPr b="0" lang="de-DE" sz="2029" spc="-1" strike="noStrike">
              <a:latin typeface="Arial"/>
            </a:endParaRPr>
          </a:p>
          <a:p>
            <a:pPr lvl="4" marL="2160000" indent="-216000">
              <a:spcBef>
                <a:spcPts val="2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29" spc="-1" strike="noStrike">
                <a:latin typeface="Arial"/>
              </a:rPr>
              <a:t>Fifth Outline Level</a:t>
            </a:r>
            <a:endParaRPr b="0" lang="de-DE" sz="2029" spc="-1" strike="noStrike">
              <a:latin typeface="Arial"/>
            </a:endParaRPr>
          </a:p>
          <a:p>
            <a:pPr lvl="5" marL="2592000" indent="-216000">
              <a:spcBef>
                <a:spcPts val="2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29" spc="-1" strike="noStrike">
                <a:latin typeface="Arial"/>
              </a:rPr>
              <a:t>Sixth Outline Level</a:t>
            </a:r>
            <a:endParaRPr b="0" lang="de-DE" sz="2029" spc="-1" strike="noStrike">
              <a:latin typeface="Arial"/>
            </a:endParaRPr>
          </a:p>
          <a:p>
            <a:pPr lvl="6" marL="3024000" indent="-216000">
              <a:spcBef>
                <a:spcPts val="2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29" spc="-1" strike="noStrike">
                <a:latin typeface="Arial"/>
              </a:rPr>
              <a:t>Seventh Outline Level</a:t>
            </a:r>
            <a:endParaRPr b="0" lang="de-DE" sz="2029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"/>
          <p:cNvGraphicFramePr/>
          <p:nvPr/>
        </p:nvGraphicFramePr>
        <p:xfrm>
          <a:off x="1250280" y="1260720"/>
          <a:ext cx="5759640" cy="323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B2020/7.1.0.0.alpha0$Windows_X86_64 LibreOffice_project/f97077c5fe41195bf2054892ae08e3307983e6dc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2020-07-26T15:07:59Z</dcterms:created>
  <dc:creator>Regina Henschel</dc:creator>
  <dc:description/>
  <dc:language>de-DE</dc:language>
  <cp:lastModifiedBy>Regina Henschel</cp:lastModifiedBy>
  <dcterms:modified xsi:type="dcterms:W3CDTF">2020-07-26T20:22:48Z</dcterms:modified>
  <cp:revision>4</cp:revision>
  <dc:subject/>
  <dc:title>24x16</dc:title>
</cp:coreProperties>
</file>