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62717-4723-4D7B-9081-E134F12D6DC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7A39F4-94E4-4220-90B0-3112CAB20FA2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B60B6A34-6AD7-4EAD-B31F-79C9F70728D5}" type="parTrans" cxnId="{957BD484-E57C-41A9-A3A0-26995C943DB3}">
      <dgm:prSet/>
      <dgm:spPr/>
      <dgm:t>
        <a:bodyPr/>
        <a:lstStyle/>
        <a:p>
          <a:endParaRPr lang="en-US"/>
        </a:p>
      </dgm:t>
    </dgm:pt>
    <dgm:pt modelId="{1978ADA2-80BC-4BFA-A9F1-B3EAA6272661}" type="sibTrans" cxnId="{957BD484-E57C-41A9-A3A0-26995C943DB3}">
      <dgm:prSet/>
      <dgm:spPr/>
      <dgm:t>
        <a:bodyPr/>
        <a:lstStyle/>
        <a:p>
          <a:endParaRPr lang="en-US"/>
        </a:p>
      </dgm:t>
    </dgm:pt>
    <dgm:pt modelId="{3AB1D137-D1EB-466E-AA79-96AE6471F95E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43B4176B-77BA-4FCC-B42E-D951FE3BA267}" type="parTrans" cxnId="{FEF7E84F-F573-4103-B9F0-D73DD52201E5}">
      <dgm:prSet/>
      <dgm:spPr/>
      <dgm:t>
        <a:bodyPr/>
        <a:lstStyle/>
        <a:p>
          <a:endParaRPr lang="en-US"/>
        </a:p>
      </dgm:t>
    </dgm:pt>
    <dgm:pt modelId="{22E18C1C-A96E-4E36-BDA9-7047AFF653A1}" type="sibTrans" cxnId="{FEF7E84F-F573-4103-B9F0-D73DD52201E5}">
      <dgm:prSet/>
      <dgm:spPr/>
      <dgm:t>
        <a:bodyPr/>
        <a:lstStyle/>
        <a:p>
          <a:endParaRPr lang="en-US"/>
        </a:p>
      </dgm:t>
    </dgm:pt>
    <dgm:pt modelId="{B3F6A809-61AD-429E-8B87-BDDE3A0E7E5D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C99B385F-C5F9-4484-B705-98876255406B}" type="parTrans" cxnId="{1970E324-124F-42E9-9CAF-CD02BA4A3683}">
      <dgm:prSet/>
      <dgm:spPr/>
      <dgm:t>
        <a:bodyPr/>
        <a:lstStyle/>
        <a:p>
          <a:endParaRPr lang="en-US"/>
        </a:p>
      </dgm:t>
    </dgm:pt>
    <dgm:pt modelId="{9EE78499-8F4F-4496-AEDA-322C92573B27}" type="sibTrans" cxnId="{1970E324-124F-42E9-9CAF-CD02BA4A3683}">
      <dgm:prSet/>
      <dgm:spPr/>
      <dgm:t>
        <a:bodyPr/>
        <a:lstStyle/>
        <a:p>
          <a:endParaRPr lang="en-US"/>
        </a:p>
      </dgm:t>
    </dgm:pt>
    <dgm:pt modelId="{1574094E-46E9-491D-BD34-7C90FA98E4CC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23AA830D-314D-4192-A2D3-0E897298FBED}" type="parTrans" cxnId="{7CA7870A-9DA6-4BBD-B949-44A96C57D38B}">
      <dgm:prSet/>
      <dgm:spPr/>
      <dgm:t>
        <a:bodyPr/>
        <a:lstStyle/>
        <a:p>
          <a:endParaRPr lang="en-US"/>
        </a:p>
      </dgm:t>
    </dgm:pt>
    <dgm:pt modelId="{50E43074-9374-4050-B45D-2CB0AE97B1F1}" type="sibTrans" cxnId="{7CA7870A-9DA6-4BBD-B949-44A96C57D38B}">
      <dgm:prSet/>
      <dgm:spPr/>
      <dgm:t>
        <a:bodyPr/>
        <a:lstStyle/>
        <a:p>
          <a:endParaRPr lang="en-US"/>
        </a:p>
      </dgm:t>
    </dgm:pt>
    <dgm:pt modelId="{96710925-687E-4489-8BD1-1E28016857CE}" type="pres">
      <dgm:prSet presAssocID="{1B862717-4723-4D7B-9081-E134F12D6DC4}" presName="matrix" presStyleCnt="0">
        <dgm:presLayoutVars>
          <dgm:chMax val="1"/>
          <dgm:dir/>
          <dgm:resizeHandles val="exact"/>
        </dgm:presLayoutVars>
      </dgm:prSet>
      <dgm:spPr/>
    </dgm:pt>
    <dgm:pt modelId="{C92E845C-1E90-4986-8292-2B888C31146C}" type="pres">
      <dgm:prSet presAssocID="{1B862717-4723-4D7B-9081-E134F12D6DC4}" presName="axisShape" presStyleLbl="bgShp" presStyleIdx="0" presStyleCnt="1"/>
      <dgm:spPr/>
    </dgm:pt>
    <dgm:pt modelId="{0F6B9C00-9C8D-4223-873B-68F65D75D478}" type="pres">
      <dgm:prSet presAssocID="{1B862717-4723-4D7B-9081-E134F12D6DC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3B385A4-D9B6-4277-A4AA-6995B31EC101}" type="pres">
      <dgm:prSet presAssocID="{1B862717-4723-4D7B-9081-E134F12D6DC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2446A6-3302-45B4-8967-7E475F14B3A2}" type="pres">
      <dgm:prSet presAssocID="{1B862717-4723-4D7B-9081-E134F12D6DC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91F7551-BFF0-401A-838E-BA5DEE1E60C5}" type="pres">
      <dgm:prSet presAssocID="{1B862717-4723-4D7B-9081-E134F12D6DC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A35EB26-FA99-41ED-AE2B-B61043391D28}" type="presOf" srcId="{1574094E-46E9-491D-BD34-7C90FA98E4CC}" destId="{691F7551-BFF0-401A-838E-BA5DEE1E60C5}" srcOrd="0" destOrd="0" presId="urn:microsoft.com/office/officeart/2005/8/layout/matrix2"/>
    <dgm:cxn modelId="{385D5C30-1B45-47A9-928B-E18A7E961014}" type="presOf" srcId="{BE7A39F4-94E4-4220-90B0-3112CAB20FA2}" destId="{0F6B9C00-9C8D-4223-873B-68F65D75D478}" srcOrd="0" destOrd="0" presId="urn:microsoft.com/office/officeart/2005/8/layout/matrix2"/>
    <dgm:cxn modelId="{1970E324-124F-42E9-9CAF-CD02BA4A3683}" srcId="{1B862717-4723-4D7B-9081-E134F12D6DC4}" destId="{B3F6A809-61AD-429E-8B87-BDDE3A0E7E5D}" srcOrd="2" destOrd="0" parTransId="{C99B385F-C5F9-4484-B705-98876255406B}" sibTransId="{9EE78499-8F4F-4496-AEDA-322C92573B27}"/>
    <dgm:cxn modelId="{2C4897FA-B256-4343-88FA-7017ACBA0236}" type="presOf" srcId="{B3F6A809-61AD-429E-8B87-BDDE3A0E7E5D}" destId="{AF2446A6-3302-45B4-8967-7E475F14B3A2}" srcOrd="0" destOrd="0" presId="urn:microsoft.com/office/officeart/2005/8/layout/matrix2"/>
    <dgm:cxn modelId="{957BD484-E57C-41A9-A3A0-26995C943DB3}" srcId="{1B862717-4723-4D7B-9081-E134F12D6DC4}" destId="{BE7A39F4-94E4-4220-90B0-3112CAB20FA2}" srcOrd="0" destOrd="0" parTransId="{B60B6A34-6AD7-4EAD-B31F-79C9F70728D5}" sibTransId="{1978ADA2-80BC-4BFA-A9F1-B3EAA6272661}"/>
    <dgm:cxn modelId="{FEF7E84F-F573-4103-B9F0-D73DD52201E5}" srcId="{1B862717-4723-4D7B-9081-E134F12D6DC4}" destId="{3AB1D137-D1EB-466E-AA79-96AE6471F95E}" srcOrd="1" destOrd="0" parTransId="{43B4176B-77BA-4FCC-B42E-D951FE3BA267}" sibTransId="{22E18C1C-A96E-4E36-BDA9-7047AFF653A1}"/>
    <dgm:cxn modelId="{EFAA0896-459A-4579-81FB-D54000D8E934}" type="presOf" srcId="{1B862717-4723-4D7B-9081-E134F12D6DC4}" destId="{96710925-687E-4489-8BD1-1E28016857CE}" srcOrd="0" destOrd="0" presId="urn:microsoft.com/office/officeart/2005/8/layout/matrix2"/>
    <dgm:cxn modelId="{6C06A1F2-CDCF-4D9E-BB0E-A62975FA0056}" type="presOf" srcId="{3AB1D137-D1EB-466E-AA79-96AE6471F95E}" destId="{E3B385A4-D9B6-4277-A4AA-6995B31EC101}" srcOrd="0" destOrd="0" presId="urn:microsoft.com/office/officeart/2005/8/layout/matrix2"/>
    <dgm:cxn modelId="{7CA7870A-9DA6-4BBD-B949-44A96C57D38B}" srcId="{1B862717-4723-4D7B-9081-E134F12D6DC4}" destId="{1574094E-46E9-491D-BD34-7C90FA98E4CC}" srcOrd="3" destOrd="0" parTransId="{23AA830D-314D-4192-A2D3-0E897298FBED}" sibTransId="{50E43074-9374-4050-B45D-2CB0AE97B1F1}"/>
    <dgm:cxn modelId="{0471CEC5-3947-4410-84EB-75C0F0DD14A3}" type="presParOf" srcId="{96710925-687E-4489-8BD1-1E28016857CE}" destId="{C92E845C-1E90-4986-8292-2B888C31146C}" srcOrd="0" destOrd="0" presId="urn:microsoft.com/office/officeart/2005/8/layout/matrix2"/>
    <dgm:cxn modelId="{2D46E707-214B-46D8-8F00-39815814247A}" type="presParOf" srcId="{96710925-687E-4489-8BD1-1E28016857CE}" destId="{0F6B9C00-9C8D-4223-873B-68F65D75D478}" srcOrd="1" destOrd="0" presId="urn:microsoft.com/office/officeart/2005/8/layout/matrix2"/>
    <dgm:cxn modelId="{B832731E-D6FA-4748-B1B3-CDA62ADCCD3C}" type="presParOf" srcId="{96710925-687E-4489-8BD1-1E28016857CE}" destId="{E3B385A4-D9B6-4277-A4AA-6995B31EC101}" srcOrd="2" destOrd="0" presId="urn:microsoft.com/office/officeart/2005/8/layout/matrix2"/>
    <dgm:cxn modelId="{135A7571-14DA-4DC0-B066-5E5072415A8D}" type="presParOf" srcId="{96710925-687E-4489-8BD1-1E28016857CE}" destId="{AF2446A6-3302-45B4-8967-7E475F14B3A2}" srcOrd="3" destOrd="0" presId="urn:microsoft.com/office/officeart/2005/8/layout/matrix2"/>
    <dgm:cxn modelId="{F8506AC7-0186-471B-BBE2-72F7D03B2F60}" type="presParOf" srcId="{96710925-687E-4489-8BD1-1E28016857CE}" destId="{691F7551-BFF0-401A-838E-BA5DEE1E60C5}" srcOrd="4" destOrd="0" presId="urn:microsoft.com/office/officeart/2005/8/layout/matrix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AA5-B711-4969-94FF-9B109F4369E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3F5C-2CF4-4E63-8C71-4D168D7B63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AA5-B711-4969-94FF-9B109F4369E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3F5C-2CF4-4E63-8C71-4D168D7B63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AA5-B711-4969-94FF-9B109F4369E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3F5C-2CF4-4E63-8C71-4D168D7B63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AA5-B711-4969-94FF-9B109F4369E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3F5C-2CF4-4E63-8C71-4D168D7B63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AA5-B711-4969-94FF-9B109F4369E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3F5C-2CF4-4E63-8C71-4D168D7B63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AA5-B711-4969-94FF-9B109F4369E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3F5C-2CF4-4E63-8C71-4D168D7B63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AA5-B711-4969-94FF-9B109F4369E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3F5C-2CF4-4E63-8C71-4D168D7B63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AA5-B711-4969-94FF-9B109F4369E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3F5C-2CF4-4E63-8C71-4D168D7B63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AA5-B711-4969-94FF-9B109F4369E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3F5C-2CF4-4E63-8C71-4D168D7B63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AA5-B711-4969-94FF-9B109F4369E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3F5C-2CF4-4E63-8C71-4D168D7B63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5AA5-B711-4969-94FF-9B109F4369E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3F5C-2CF4-4E63-8C71-4D168D7B63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5AA5-B711-4969-94FF-9B109F4369E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53F5C-2CF4-4E63-8C71-4D168D7B63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Ekansh</dc:creator>
  <cp:lastModifiedBy>Ekansh</cp:lastModifiedBy>
  <cp:revision>1</cp:revision>
  <dcterms:created xsi:type="dcterms:W3CDTF">2018-05-19T13:29:27Z</dcterms:created>
  <dcterms:modified xsi:type="dcterms:W3CDTF">2018-05-19T13:30:06Z</dcterms:modified>
</cp:coreProperties>
</file>