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89767-09B2-4866-9B3B-D1AEAB1DA3E5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CF53-C46E-4BE6-AC26-A5EBA637B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58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89767-09B2-4866-9B3B-D1AEAB1DA3E5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CF53-C46E-4BE6-AC26-A5EBA637B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79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89767-09B2-4866-9B3B-D1AEAB1DA3E5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CF53-C46E-4BE6-AC26-A5EBA637B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03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89767-09B2-4866-9B3B-D1AEAB1DA3E5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CF53-C46E-4BE6-AC26-A5EBA637B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38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89767-09B2-4866-9B3B-D1AEAB1DA3E5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CF53-C46E-4BE6-AC26-A5EBA637B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3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89767-09B2-4866-9B3B-D1AEAB1DA3E5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CF53-C46E-4BE6-AC26-A5EBA637B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26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89767-09B2-4866-9B3B-D1AEAB1DA3E5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CF53-C46E-4BE6-AC26-A5EBA637B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65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89767-09B2-4866-9B3B-D1AEAB1DA3E5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CF53-C46E-4BE6-AC26-A5EBA637B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86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89767-09B2-4866-9B3B-D1AEAB1DA3E5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CF53-C46E-4BE6-AC26-A5EBA637B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71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89767-09B2-4866-9B3B-D1AEAB1DA3E5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CF53-C46E-4BE6-AC26-A5EBA637B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05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89767-09B2-4866-9B3B-D1AEAB1DA3E5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CF53-C46E-4BE6-AC26-A5EBA637B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90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89767-09B2-4866-9B3B-D1AEAB1DA3E5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6CF53-C46E-4BE6-AC26-A5EBA637B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15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5656" y="1484784"/>
            <a:ext cx="3744416" cy="1872208"/>
          </a:xfrm>
          <a:prstGeom prst="rect">
            <a:avLst/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61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50000" r="50000" b="-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95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rgbClr val="0000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vmiklos</dc:creator>
  <cp:lastModifiedBy>vmiklos</cp:lastModifiedBy>
  <cp:revision>1</cp:revision>
  <dcterms:created xsi:type="dcterms:W3CDTF">2019-02-04T16:44:51Z</dcterms:created>
  <dcterms:modified xsi:type="dcterms:W3CDTF">2019-02-04T16:45:50Z</dcterms:modified>
</cp:coreProperties>
</file>