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917DF-25C3-4306-87B4-25228A3A96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C98413C-946F-43CB-BC47-20432927C95B}">
      <dgm:prSet phldrT="[Text]"/>
      <dgm:spPr/>
      <dgm:t>
        <a:bodyPr/>
        <a:lstStyle/>
        <a:p>
          <a:r>
            <a:rPr lang="pl-PL" dirty="0" smtClean="0"/>
            <a:t>Background</a:t>
          </a:r>
          <a:endParaRPr lang="pl-PL" dirty="0"/>
        </a:p>
      </dgm:t>
    </dgm:pt>
    <dgm:pt modelId="{04357DD8-D7A0-43C8-B16F-A20C557E7108}" type="parTrans" cxnId="{C91E3345-FB07-408A-8FF5-E67FDACA77DE}">
      <dgm:prSet/>
      <dgm:spPr/>
      <dgm:t>
        <a:bodyPr/>
        <a:lstStyle/>
        <a:p>
          <a:endParaRPr lang="pl-PL"/>
        </a:p>
      </dgm:t>
    </dgm:pt>
    <dgm:pt modelId="{C5048326-FFF3-45B8-9D00-66B2CFD6DC1C}" type="sibTrans" cxnId="{C91E3345-FB07-408A-8FF5-E67FDACA77DE}">
      <dgm:prSet/>
      <dgm:spPr/>
      <dgm:t>
        <a:bodyPr/>
        <a:lstStyle/>
        <a:p>
          <a:endParaRPr lang="pl-PL"/>
        </a:p>
      </dgm:t>
    </dgm:pt>
    <dgm:pt modelId="{7CE2D7F6-F1CD-4D45-941E-A88588A71A82}">
      <dgm:prSet phldrT="[Text]"/>
      <dgm:spPr/>
      <dgm:t>
        <a:bodyPr/>
        <a:lstStyle/>
        <a:p>
          <a:r>
            <a:rPr lang="pl-PL" dirty="0" smtClean="0"/>
            <a:t>should</a:t>
          </a:r>
          <a:endParaRPr lang="pl-PL" dirty="0"/>
        </a:p>
      </dgm:t>
    </dgm:pt>
    <dgm:pt modelId="{1A6B6814-F04B-4E23-8660-5B34E072A8B7}" type="parTrans" cxnId="{7D96DC3E-75BF-4AC4-ADBA-19871228CA2A}">
      <dgm:prSet/>
      <dgm:spPr/>
      <dgm:t>
        <a:bodyPr/>
        <a:lstStyle/>
        <a:p>
          <a:endParaRPr lang="pl-PL"/>
        </a:p>
      </dgm:t>
    </dgm:pt>
    <dgm:pt modelId="{DA5F8F98-64BC-44BD-AD93-8B543A8C5CED}" type="sibTrans" cxnId="{7D96DC3E-75BF-4AC4-ADBA-19871228CA2A}">
      <dgm:prSet/>
      <dgm:spPr/>
      <dgm:t>
        <a:bodyPr/>
        <a:lstStyle/>
        <a:p>
          <a:endParaRPr lang="pl-PL"/>
        </a:p>
      </dgm:t>
    </dgm:pt>
    <dgm:pt modelId="{395B3CA0-6DE5-48FD-B777-4B652E94C468}">
      <dgm:prSet phldrT="[Text]"/>
      <dgm:spPr/>
      <dgm:t>
        <a:bodyPr/>
        <a:lstStyle/>
        <a:p>
          <a:r>
            <a:rPr lang="pl-PL" dirty="0" smtClean="0"/>
            <a:t>be</a:t>
          </a:r>
          <a:endParaRPr lang="pl-PL" dirty="0"/>
        </a:p>
      </dgm:t>
    </dgm:pt>
    <dgm:pt modelId="{9FF14C72-E588-484D-8F79-647B39C2468F}" type="parTrans" cxnId="{77EE6533-E892-419F-85F4-FA64118E8A25}">
      <dgm:prSet/>
      <dgm:spPr/>
      <dgm:t>
        <a:bodyPr/>
        <a:lstStyle/>
        <a:p>
          <a:endParaRPr lang="pl-PL"/>
        </a:p>
      </dgm:t>
    </dgm:pt>
    <dgm:pt modelId="{25BF72C3-E358-4A2A-9425-A135FC30BACF}" type="sibTrans" cxnId="{77EE6533-E892-419F-85F4-FA64118E8A25}">
      <dgm:prSet/>
      <dgm:spPr/>
      <dgm:t>
        <a:bodyPr/>
        <a:lstStyle/>
        <a:p>
          <a:endParaRPr lang="pl-PL"/>
        </a:p>
      </dgm:t>
    </dgm:pt>
    <dgm:pt modelId="{1397D89F-B9E9-463A-961F-B624990DAE82}">
      <dgm:prSet phldrT="[Text]"/>
      <dgm:spPr/>
      <dgm:t>
        <a:bodyPr/>
        <a:lstStyle/>
        <a:p>
          <a:r>
            <a:rPr lang="pl-PL" dirty="0" err="1" smtClean="0"/>
            <a:t>green</a:t>
          </a:r>
          <a:endParaRPr lang="pl-PL" dirty="0"/>
        </a:p>
      </dgm:t>
    </dgm:pt>
    <dgm:pt modelId="{5A22587A-B70B-4304-A3C4-0A6707266DAF}" type="parTrans" cxnId="{891872AA-F9E4-44F6-82D5-8F239E7A0CE3}">
      <dgm:prSet/>
      <dgm:spPr/>
      <dgm:t>
        <a:bodyPr/>
        <a:lstStyle/>
        <a:p>
          <a:endParaRPr lang="pl-PL"/>
        </a:p>
      </dgm:t>
    </dgm:pt>
    <dgm:pt modelId="{1D27A3E4-A75E-4A17-A7EB-1A45153F28AA}" type="sibTrans" cxnId="{891872AA-F9E4-44F6-82D5-8F239E7A0CE3}">
      <dgm:prSet/>
      <dgm:spPr/>
      <dgm:t>
        <a:bodyPr/>
        <a:lstStyle/>
        <a:p>
          <a:endParaRPr lang="pl-PL"/>
        </a:p>
      </dgm:t>
    </dgm:pt>
    <dgm:pt modelId="{BF98763E-C059-47C6-BCC8-CF1F458587E9}" type="pres">
      <dgm:prSet presAssocID="{47A917DF-25C3-4306-87B4-25228A3A96F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691FE2-C898-4472-9FC2-7E155D424004}" type="pres">
      <dgm:prSet presAssocID="{0C98413C-946F-43CB-BC47-20432927C9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DBEBA69-2227-4A4E-BE27-385FDC40F34C}" type="pres">
      <dgm:prSet presAssocID="{C5048326-FFF3-45B8-9D00-66B2CFD6DC1C}" presName="sibTrans" presStyleCnt="0"/>
      <dgm:spPr/>
    </dgm:pt>
    <dgm:pt modelId="{941DEA84-6008-4A97-9F84-B421A52DBE37}" type="pres">
      <dgm:prSet presAssocID="{7CE2D7F6-F1CD-4D45-941E-A88588A71A8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793AE30-D219-4008-AAAA-A3AC52354482}" type="pres">
      <dgm:prSet presAssocID="{DA5F8F98-64BC-44BD-AD93-8B543A8C5CED}" presName="sibTrans" presStyleCnt="0"/>
      <dgm:spPr/>
    </dgm:pt>
    <dgm:pt modelId="{7FDFA887-FE4A-4C4F-A0E2-1F321AE656AC}" type="pres">
      <dgm:prSet presAssocID="{395B3CA0-6DE5-48FD-B777-4B652E94C4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7207B3D-900B-4BD9-BC63-19E95236BF99}" type="pres">
      <dgm:prSet presAssocID="{25BF72C3-E358-4A2A-9425-A135FC30BACF}" presName="sibTrans" presStyleCnt="0"/>
      <dgm:spPr/>
    </dgm:pt>
    <dgm:pt modelId="{21EB5171-F520-433D-8C32-1FC4B667647B}" type="pres">
      <dgm:prSet presAssocID="{1397D89F-B9E9-463A-961F-B624990DAE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E3345-FB07-408A-8FF5-E67FDACA77DE}" srcId="{47A917DF-25C3-4306-87B4-25228A3A96F7}" destId="{0C98413C-946F-43CB-BC47-20432927C95B}" srcOrd="0" destOrd="0" parTransId="{04357DD8-D7A0-43C8-B16F-A20C557E7108}" sibTransId="{C5048326-FFF3-45B8-9D00-66B2CFD6DC1C}"/>
    <dgm:cxn modelId="{9ABB4F28-5F06-41FA-88AA-2BE336836D19}" type="presOf" srcId="{0C98413C-946F-43CB-BC47-20432927C95B}" destId="{AC691FE2-C898-4472-9FC2-7E155D424004}" srcOrd="0" destOrd="0" presId="urn:microsoft.com/office/officeart/2005/8/layout/default"/>
    <dgm:cxn modelId="{22B3615B-8076-4842-8A7E-690C4A0A58E9}" type="presOf" srcId="{47A917DF-25C3-4306-87B4-25228A3A96F7}" destId="{BF98763E-C059-47C6-BCC8-CF1F458587E9}" srcOrd="0" destOrd="0" presId="urn:microsoft.com/office/officeart/2005/8/layout/default"/>
    <dgm:cxn modelId="{891872AA-F9E4-44F6-82D5-8F239E7A0CE3}" srcId="{47A917DF-25C3-4306-87B4-25228A3A96F7}" destId="{1397D89F-B9E9-463A-961F-B624990DAE82}" srcOrd="3" destOrd="0" parTransId="{5A22587A-B70B-4304-A3C4-0A6707266DAF}" sibTransId="{1D27A3E4-A75E-4A17-A7EB-1A45153F28AA}"/>
    <dgm:cxn modelId="{606493B9-0FFA-49BC-8717-6594562FC5AE}" type="presOf" srcId="{1397D89F-B9E9-463A-961F-B624990DAE82}" destId="{21EB5171-F520-433D-8C32-1FC4B667647B}" srcOrd="0" destOrd="0" presId="urn:microsoft.com/office/officeart/2005/8/layout/default"/>
    <dgm:cxn modelId="{77EE6533-E892-419F-85F4-FA64118E8A25}" srcId="{47A917DF-25C3-4306-87B4-25228A3A96F7}" destId="{395B3CA0-6DE5-48FD-B777-4B652E94C468}" srcOrd="2" destOrd="0" parTransId="{9FF14C72-E588-484D-8F79-647B39C2468F}" sibTransId="{25BF72C3-E358-4A2A-9425-A135FC30BACF}"/>
    <dgm:cxn modelId="{A479F996-917B-4CA7-8B74-6B3773D6B5BB}" type="presOf" srcId="{7CE2D7F6-F1CD-4D45-941E-A88588A71A82}" destId="{941DEA84-6008-4A97-9F84-B421A52DBE37}" srcOrd="0" destOrd="0" presId="urn:microsoft.com/office/officeart/2005/8/layout/default"/>
    <dgm:cxn modelId="{7D96DC3E-75BF-4AC4-ADBA-19871228CA2A}" srcId="{47A917DF-25C3-4306-87B4-25228A3A96F7}" destId="{7CE2D7F6-F1CD-4D45-941E-A88588A71A82}" srcOrd="1" destOrd="0" parTransId="{1A6B6814-F04B-4E23-8660-5B34E072A8B7}" sibTransId="{DA5F8F98-64BC-44BD-AD93-8B543A8C5CED}"/>
    <dgm:cxn modelId="{EF60331B-3308-4E18-A7D6-EF0E09ED575F}" type="presOf" srcId="{395B3CA0-6DE5-48FD-B777-4B652E94C468}" destId="{7FDFA887-FE4A-4C4F-A0E2-1F321AE656AC}" srcOrd="0" destOrd="0" presId="urn:microsoft.com/office/officeart/2005/8/layout/default"/>
    <dgm:cxn modelId="{75310F08-A6FE-4A12-BFC0-10D788EB21D8}" type="presParOf" srcId="{BF98763E-C059-47C6-BCC8-CF1F458587E9}" destId="{AC691FE2-C898-4472-9FC2-7E155D424004}" srcOrd="0" destOrd="0" presId="urn:microsoft.com/office/officeart/2005/8/layout/default"/>
    <dgm:cxn modelId="{9CD1C81B-1E64-4B5C-92A5-1E130C6431BA}" type="presParOf" srcId="{BF98763E-C059-47C6-BCC8-CF1F458587E9}" destId="{4DBEBA69-2227-4A4E-BE27-385FDC40F34C}" srcOrd="1" destOrd="0" presId="urn:microsoft.com/office/officeart/2005/8/layout/default"/>
    <dgm:cxn modelId="{115540C1-B39F-4560-8B9A-0248B2A9B839}" type="presParOf" srcId="{BF98763E-C059-47C6-BCC8-CF1F458587E9}" destId="{941DEA84-6008-4A97-9F84-B421A52DBE37}" srcOrd="2" destOrd="0" presId="urn:microsoft.com/office/officeart/2005/8/layout/default"/>
    <dgm:cxn modelId="{0A343E37-DA73-45C3-8350-CC4CE2A55FDB}" type="presParOf" srcId="{BF98763E-C059-47C6-BCC8-CF1F458587E9}" destId="{5793AE30-D219-4008-AAAA-A3AC52354482}" srcOrd="3" destOrd="0" presId="urn:microsoft.com/office/officeart/2005/8/layout/default"/>
    <dgm:cxn modelId="{18F2C5D3-5B64-4799-9E82-FD4F8D4C35DA}" type="presParOf" srcId="{BF98763E-C059-47C6-BCC8-CF1F458587E9}" destId="{7FDFA887-FE4A-4C4F-A0E2-1F321AE656AC}" srcOrd="4" destOrd="0" presId="urn:microsoft.com/office/officeart/2005/8/layout/default"/>
    <dgm:cxn modelId="{F1F4A1D3-2491-4E44-8689-FFF5ECAFEE0D}" type="presParOf" srcId="{BF98763E-C059-47C6-BCC8-CF1F458587E9}" destId="{E7207B3D-900B-4BD9-BC63-19E95236BF99}" srcOrd="5" destOrd="0" presId="urn:microsoft.com/office/officeart/2005/8/layout/default"/>
    <dgm:cxn modelId="{2911672F-5D9F-4BAE-84E0-7080E6EE2E59}" type="presParOf" srcId="{BF98763E-C059-47C6-BCC8-CF1F458587E9}" destId="{21EB5171-F520-433D-8C32-1FC4B667647B}" srcOrd="6" destOrd="0" presId="urn:microsoft.com/office/officeart/2005/8/layout/default"/>
  </dgm:cxnLst>
  <dgm:bg>
    <a:solidFill>
      <a:srgbClr val="339933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91FE2-C898-4472-9FC2-7E155D424004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200" kern="1200" dirty="0" smtClean="0"/>
            <a:t>Background</a:t>
          </a:r>
          <a:endParaRPr lang="pl-PL" sz="4200" kern="1200" dirty="0"/>
        </a:p>
      </dsp:txBody>
      <dsp:txXfrm>
        <a:off x="744" y="145603"/>
        <a:ext cx="2902148" cy="1741289"/>
      </dsp:txXfrm>
    </dsp:sp>
    <dsp:sp modelId="{941DEA84-6008-4A97-9F84-B421A52DBE37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200" kern="1200" dirty="0" smtClean="0"/>
            <a:t>should</a:t>
          </a:r>
          <a:endParaRPr lang="pl-PL" sz="4200" kern="1200" dirty="0"/>
        </a:p>
      </dsp:txBody>
      <dsp:txXfrm>
        <a:off x="3193107" y="145603"/>
        <a:ext cx="2902148" cy="1741289"/>
      </dsp:txXfrm>
    </dsp:sp>
    <dsp:sp modelId="{7FDFA887-FE4A-4C4F-A0E2-1F321AE656AC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200" kern="1200" dirty="0" smtClean="0"/>
            <a:t>be</a:t>
          </a:r>
          <a:endParaRPr lang="pl-PL" sz="4200" kern="1200" dirty="0"/>
        </a:p>
      </dsp:txBody>
      <dsp:txXfrm>
        <a:off x="744" y="2177107"/>
        <a:ext cx="2902148" cy="1741289"/>
      </dsp:txXfrm>
    </dsp:sp>
    <dsp:sp modelId="{21EB5171-F520-433D-8C32-1FC4B667647B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200" kern="1200" dirty="0" err="1" smtClean="0"/>
            <a:t>green</a:t>
          </a:r>
          <a:endParaRPr lang="pl-PL" sz="42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59729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Grzegorz Araminowicz</cp:lastModifiedBy>
  <cp:revision>2</cp:revision>
  <dcterms:created xsi:type="dcterms:W3CDTF">2019-05-08T16:35:50Z</dcterms:created>
  <dcterms:modified xsi:type="dcterms:W3CDTF">2019-05-08T19:40:14Z</dcterms:modified>
</cp:coreProperties>
</file>