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E25-19CF-064D-A139-BB42B94D9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DF73B-11DB-76E0-4CB8-EE580582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B34C-8DE4-8F54-1BF1-57477691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39A8-6542-E606-55E7-286A74A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CB45-29E0-2EB4-35CC-3A1C747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382D-6D98-3AF0-5991-A00E2506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59DF-E526-9676-05F6-802505A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59CA-96D1-A862-B565-C4BD1D1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DA7A-F49B-B83C-6BF8-9EA6C52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2489-54C1-8B52-E271-993D831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D57CC-A93F-CDB6-06BF-3CDB988B6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900A5-4529-33EB-8F5E-8EDA582F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2FFD-8C50-DC1E-73D5-03619147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8EE4-C267-F867-8ADB-2B8E7AC6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20AE-4030-F6E0-7BA4-85F9C91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56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874F-97C0-29FA-4393-D0707C8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1CBA-4351-0328-58AF-F265D35E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BF35-F718-0625-9EC1-A345638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8B55-D5EE-BB1F-8E6E-F48FA44E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992F-B8EA-B7BF-9A32-32224FB8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0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E35B-2015-6275-423D-CD6F3A76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DA7F-4ED0-BBC6-6F66-19862697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13BB-C9D6-F0CE-68AD-ADC649DC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842D-72F0-DBB8-3C2E-FAA7A848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760A-C050-1513-18E4-8E4AFF96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4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B33B-0B10-E24E-E8E5-E02337E0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ACFE-D4E6-9D00-AEA4-5BABCC773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8DB3C-767D-EBCF-8ACD-5341EB8A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97E9B-E742-140A-EC98-E13F980B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8016-F3CB-09EA-58E2-12D2B727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57A2-44F8-1A74-4CD2-3DEA69AD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D08-2C56-5F12-9C41-827C5BAD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D949-7356-BCE5-BA9D-45EE43F0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3D41-BAD2-F2CC-B038-050E0D6B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B742B-DD2A-D847-4E9E-58CDF621B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D7E0F-8550-FC0A-92E2-56DE4C428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B9123-793F-81C6-2C99-B3C474DC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F34CD-B7E7-DC7F-CAD6-4DC99840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3D7DF-7F64-2FAC-5771-8762DCE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892D-C38D-41F6-BA22-ADB6967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93D30-7CFF-7B80-C7C7-2E431458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FE2ED-E682-387E-80A4-D34A70EA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51A8-5D1C-DA2A-FC3A-6681976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BFC7C-5F7B-F897-5AF6-206C459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5C9FB-2D6F-34C2-E7D8-9D1B7089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DAB0-8C8C-2C47-EA65-1C91E062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27EF-00BA-241A-40B3-E9405CA9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F46-B4B1-1934-AE98-1C57DDA5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6EB92-30D4-C12E-6633-F49DB085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E07E-015E-5E20-A63D-09DD5F19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66C1-6D75-826C-78E8-948308B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239C-4E65-AC85-B9CE-20C07798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B5EA-B7D6-6881-A9C2-08E7567C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9A2EF-1BCC-D78F-0FFB-9D9B5C3E1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7AA1-AA0F-F103-4A66-E2EB22CD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0BAC-14B3-2B27-A5E9-0E8E271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1B0DC-752B-D6EA-57FD-B3701EE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2B8E-A6E3-D9F1-74E1-F7DB2CC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BF1E6-3679-FA2E-0835-DFB258C1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52BD-C785-F146-B32B-8C8F29A8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6C80-C8FC-FB29-CFC5-789DD0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18BD-E89D-4033-AA0F-0DA6FE00DCC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72B7-597D-8ACD-1AE6-3CDFAD38F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B92B-2DAB-0037-DD50-E62E6F2BC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AF-6FCB-4168-A994-0E77B3A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1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0CCFF-CF88-DE3D-4F56-8F1C0D4DA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 t="70000" r="40000" b="30000"/>
          <a:stretch/>
        </p:blipFill>
        <p:spPr>
          <a:xfrm>
            <a:off x="4191000" y="4254500"/>
            <a:ext cx="0" cy="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904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Kaganski</dc:creator>
  <cp:lastModifiedBy>Mike Kaganski</cp:lastModifiedBy>
  <cp:revision>4</cp:revision>
  <dcterms:created xsi:type="dcterms:W3CDTF">2022-06-15T14:49:30Z</dcterms:created>
  <dcterms:modified xsi:type="dcterms:W3CDTF">2022-06-17T09:34:33Z</dcterms:modified>
</cp:coreProperties>
</file>