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9" r:id="rId3"/>
  </p:sldIdLst>
  <p:sldSz cx="9144000" cy="6096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91" d="100"/>
          <a:sy n="91" d="100"/>
        </p:scale>
        <p:origin x="235" y="62"/>
      </p:cViewPr>
      <p:guideLst>
        <p:guide orient="horz" pos="19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657F-A59C-4490-B446-5BB05BC03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96950"/>
            <a:ext cx="6858000" cy="2122488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F212-45A1-4444-9CF4-DD3916E38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01988"/>
            <a:ext cx="6858000" cy="147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406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644D-2223-4ED7-A4A0-2D1D3A10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9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A860E-B1BF-485D-9DDC-EA3F5BD88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622425"/>
            <a:ext cx="7886700" cy="38687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056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A1A51-00C0-4689-B4A1-E496D3CBD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731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CC6DF-A984-47E8-A5B4-BBFA58319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7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22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D9AD-57D7-4359-834D-675D165A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9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BB75E-B7F8-41F8-842F-E98DF103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2425"/>
            <a:ext cx="7886700" cy="38687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816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9156-F707-4FAE-A062-93C385B7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682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51FC6-6D97-435F-BF1A-6B953EF62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9875"/>
            <a:ext cx="7886700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331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344E-A64C-4AE1-A0C6-AF21039A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9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250D-5D37-41E5-9B04-E455A4C38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87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6972A-D445-42AF-A89D-FD7497221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87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789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A711-65DA-4923-9BCF-3F0E7C0E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9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6482D-509C-4B34-98A9-D5CD63F19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34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FFFB6-6758-4835-A495-C1A70BFC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7263"/>
            <a:ext cx="3868737" cy="32750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59ED8-363A-4244-88E5-56D57181E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34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FCC2B-D072-4B57-820D-C4C22D319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7263"/>
            <a:ext cx="3887788" cy="32750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119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F79C-878B-41F6-988B-0572C300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9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52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19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C70B-27AA-4B9E-9052-16FE6AD2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2E32-08A8-4397-8728-D14EAF5B5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22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6BFDE-0551-47F7-AA46-DC3015EB9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7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014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D929-F1D7-4A5E-98B5-7E3434C3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3043B-E662-43B0-8FD6-127CFF67A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2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31484-BFED-4ECC-A89E-82A737FD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7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705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egacyArchDown">
            <a:extLst>
              <a:ext uri="{FF2B5EF4-FFF2-40B4-BE49-F238E27FC236}">
                <a16:creationId xmlns:a16="http://schemas.microsoft.com/office/drawing/2014/main" id="{C300CBDE-3871-4600-BD72-EACCB5BEAE2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11413" y="1970088"/>
            <a:ext cx="4320000" cy="2159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square" fromWordArt="1">
            <a:prstTxWarp prst="textArchDown">
              <a:avLst>
                <a:gd name="adj" fmla="val 19365424"/>
              </a:avLst>
            </a:prstTxWarp>
          </a:bodyPr>
          <a:lstStyle/>
          <a:p>
            <a:r>
              <a:rPr lang="en-US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This is a long, long first line.</a:t>
            </a:r>
          </a:p>
          <a:p>
            <a:r>
              <a:rPr lang="en-US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Second line short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rentWave">
            <a:extLst>
              <a:ext uri="{FF2B5EF4-FFF2-40B4-BE49-F238E27FC236}">
                <a16:creationId xmlns:a16="http://schemas.microsoft.com/office/drawing/2014/main" id="{6E180D73-37E3-430F-BD59-90DE4D2FD0FD}"/>
              </a:ext>
            </a:extLst>
          </p:cNvPr>
          <p:cNvSpPr txBox="1"/>
          <p:nvPr/>
        </p:nvSpPr>
        <p:spPr>
          <a:xfrm>
            <a:off x="2412000" y="1968000"/>
            <a:ext cx="4320000" cy="2160000"/>
          </a:xfrm>
          <a:prstGeom prst="rect">
            <a:avLst/>
          </a:prstGeom>
          <a:noFill/>
        </p:spPr>
        <p:txBody>
          <a:bodyPr wrap="square" rtlCol="0">
            <a:prstTxWarp prst="textWave1">
              <a:avLst>
                <a:gd name="adj1" fmla="val 12500"/>
                <a:gd name="adj2" fmla="val -5661"/>
              </a:avLst>
            </a:prstTxWarp>
            <a:noAutofit/>
          </a:bodyPr>
          <a:lstStyle/>
          <a:p>
            <a:r>
              <a:rPr lang="en-US"/>
              <a:t>This is a very long, long first line.</a:t>
            </a:r>
          </a:p>
          <a:p>
            <a:r>
              <a:rPr lang="en-US"/>
              <a:t>Second line short</a:t>
            </a:r>
          </a:p>
        </p:txBody>
      </p:sp>
    </p:spTree>
    <p:extLst>
      <p:ext uri="{BB962C8B-B14F-4D97-AF65-F5344CB8AC3E}">
        <p14:creationId xmlns:p14="http://schemas.microsoft.com/office/powerpoint/2010/main" val="3566830916"/>
      </p:ext>
    </p:extLst>
  </p:cSld>
  <p:clrMapOvr>
    <a:masterClrMapping/>
  </p:clrMapOvr>
</p:sld>
</file>

<file path=ppt/theme/theme1.xml><?xml version="1.0" encoding="utf-8"?>
<a:theme xmlns:a="http://schemas.openxmlformats.org/drawingml/2006/main" name="quer24x16.pot">
  <a:themeElements>
    <a:clrScheme name="quer24x16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quer24x16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</a:defRPr>
        </a:defPPr>
      </a:lstStyle>
    </a:lnDef>
  </a:objectDefaults>
  <a:extraClrSchemeLst>
    <a:extraClrScheme>
      <a:clrScheme name="quer24x16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er24x16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er24x16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er24x16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er24x16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er24x16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er24x16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Office\Vorlagen\Präsentationen\quer24x16.pot</Template>
  <TotalTime>6</TotalTime>
  <Words>25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</vt:lpstr>
      <vt:lpstr>Times New Roman</vt:lpstr>
      <vt:lpstr>quer24x16.pot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 Folientitel</dc:title>
  <dc:creator>Regina Henschel</dc:creator>
  <cp:lastModifiedBy>Regina Henschel</cp:lastModifiedBy>
  <cp:revision>6</cp:revision>
  <dcterms:created xsi:type="dcterms:W3CDTF">2019-06-21T15:58:58Z</dcterms:created>
  <dcterms:modified xsi:type="dcterms:W3CDTF">2019-06-23T18:36:38Z</dcterms:modified>
</cp:coreProperties>
</file>