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 snapToGrid="0">
      <p:cViewPr varScale="1">
        <p:scale>
          <a:sx n="88" d="100"/>
          <a:sy n="88" d="100"/>
        </p:scale>
        <p:origin x="141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Prozent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56A-4FDC-84E1-02CD438D4B81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56A-4FDC-84E1-02CD438D4B81}"/>
              </c:ext>
            </c:extLst>
          </c:dPt>
          <c:cat>
            <c:strRef>
              <c:f>Tabelle1!$A$2:$A$3</c:f>
              <c:strCache>
                <c:ptCount val="2"/>
                <c:pt idx="0">
                  <c:v>voll</c:v>
                </c:pt>
                <c:pt idx="1">
                  <c:v>100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56A-4FDC-84E1-02CD438D4B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c:spPr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Prozent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146-4182-83A0-AD869CC3CE3A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146-4182-83A0-AD869CC3CE3A}"/>
              </c:ext>
            </c:extLst>
          </c:dPt>
          <c:cat>
            <c:strRef>
              <c:f>Tabelle1!$A$2:$A$3</c:f>
              <c:strCache>
                <c:ptCount val="2"/>
                <c:pt idx="0">
                  <c:v>voll</c:v>
                </c:pt>
                <c:pt idx="1">
                  <c:v>100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146-4182-83A0-AD869CC3CE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c:spPr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Prozent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F3E-47AA-B779-527E2CE8BAC9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F3E-47AA-B779-527E2CE8BAC9}"/>
              </c:ext>
            </c:extLst>
          </c:dPt>
          <c:cat>
            <c:strRef>
              <c:f>Tabelle1!$A$2:$A$3</c:f>
              <c:strCache>
                <c:ptCount val="2"/>
                <c:pt idx="0">
                  <c:v>voll</c:v>
                </c:pt>
                <c:pt idx="1">
                  <c:v>100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F3E-47AA-B779-527E2CE8BA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c:spPr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Prozent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243-432F-B95E-BDE7C1AEE73A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243-432F-B95E-BDE7C1AEE73A}"/>
              </c:ext>
            </c:extLst>
          </c:dPt>
          <c:cat>
            <c:strRef>
              <c:f>Tabelle1!$A$2:$A$3</c:f>
              <c:strCache>
                <c:ptCount val="2"/>
                <c:pt idx="0">
                  <c:v>voll</c:v>
                </c:pt>
                <c:pt idx="1">
                  <c:v>100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243-432F-B95E-BDE7C1AEE7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c:spPr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Prozent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7F4-4F31-A53D-5CB3F2667CAE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7F4-4F31-A53D-5CB3F2667CAE}"/>
              </c:ext>
            </c:extLst>
          </c:dPt>
          <c:cat>
            <c:strRef>
              <c:f>Tabelle1!$A$2:$A$3</c:f>
              <c:strCache>
                <c:ptCount val="2"/>
                <c:pt idx="0">
                  <c:v>voll</c:v>
                </c:pt>
                <c:pt idx="1">
                  <c:v>100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F4-4F31-A53D-5CB3F2667C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c:spPr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Prozent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7C6-4834-A0FA-F26E0688AEF0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7C6-4834-A0FA-F26E0688AEF0}"/>
              </c:ext>
            </c:extLst>
          </c:dPt>
          <c:cat>
            <c:strRef>
              <c:f>Tabelle1!$A$2:$A$3</c:f>
              <c:strCache>
                <c:ptCount val="2"/>
                <c:pt idx="0">
                  <c:v>voll</c:v>
                </c:pt>
                <c:pt idx="1">
                  <c:v>100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7C6-4834-A0FA-F26E0688AE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c:spPr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Prozent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514-40C6-BFA1-5EDCEB1068FE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514-40C6-BFA1-5EDCEB1068FE}"/>
              </c:ext>
            </c:extLst>
          </c:dPt>
          <c:cat>
            <c:strRef>
              <c:f>Tabelle1!$A$2:$A$3</c:f>
              <c:strCache>
                <c:ptCount val="2"/>
                <c:pt idx="0">
                  <c:v>voll</c:v>
                </c:pt>
                <c:pt idx="1">
                  <c:v>100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514-40C6-BFA1-5EDCEB1068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c:spPr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Prozent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3E1-49DF-8367-51FD8B35C0A1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3E1-49DF-8367-51FD8B35C0A1}"/>
              </c:ext>
            </c:extLst>
          </c:dPt>
          <c:cat>
            <c:strRef>
              <c:f>Tabelle1!$A$2:$A$3</c:f>
              <c:strCache>
                <c:ptCount val="2"/>
                <c:pt idx="0">
                  <c:v>voll</c:v>
                </c:pt>
                <c:pt idx="1">
                  <c:v>100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3E1-49DF-8367-51FD8B35C0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c:spPr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Prozent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843-4581-982B-AA35B02F6915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843-4581-982B-AA35B02F6915}"/>
              </c:ext>
            </c:extLst>
          </c:dPt>
          <c:cat>
            <c:strRef>
              <c:f>Tabelle1!$A$2:$A$3</c:f>
              <c:strCache>
                <c:ptCount val="2"/>
                <c:pt idx="0">
                  <c:v>voll</c:v>
                </c:pt>
                <c:pt idx="1">
                  <c:v>100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843-4581-982B-AA35B02F69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c:spPr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6767-952E-4AC8-802A-4F570067399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4D6C-50B8-4E6D-8CA9-D7B68D65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0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6767-952E-4AC8-802A-4F570067399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4D6C-50B8-4E6D-8CA9-D7B68D65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1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6767-952E-4AC8-802A-4F570067399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4D6C-50B8-4E6D-8CA9-D7B68D65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11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6767-952E-4AC8-802A-4F570067399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4D6C-50B8-4E6D-8CA9-D7B68D65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26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6767-952E-4AC8-802A-4F570067399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4D6C-50B8-4E6D-8CA9-D7B68D65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7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6767-952E-4AC8-802A-4F570067399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4D6C-50B8-4E6D-8CA9-D7B68D65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7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6767-952E-4AC8-802A-4F570067399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4D6C-50B8-4E6D-8CA9-D7B68D65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2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6767-952E-4AC8-802A-4F570067399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4D6C-50B8-4E6D-8CA9-D7B68D65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6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6767-952E-4AC8-802A-4F570067399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4D6C-50B8-4E6D-8CA9-D7B68D65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7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6767-952E-4AC8-802A-4F570067399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4D6C-50B8-4E6D-8CA9-D7B68D65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5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6767-952E-4AC8-802A-4F570067399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4D6C-50B8-4E6D-8CA9-D7B68D65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2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C6767-952E-4AC8-802A-4F570067399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14D6C-50B8-4E6D-8CA9-D7B68D65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4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4.xml"/><Relationship Id="rId11" Type="http://schemas.openxmlformats.org/officeDocument/2006/relationships/chart" Target="../charts/chart9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chart" Target="../charts/chart2.xml"/><Relationship Id="rId9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-Reference">
            <a:extLst>
              <a:ext uri="{FF2B5EF4-FFF2-40B4-BE49-F238E27FC236}">
                <a16:creationId xmlns:a16="http://schemas.microsoft.com/office/drawing/2014/main" id="{001FA63E-F54B-8C7E-6B27-602C40E82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702" y="761639"/>
            <a:ext cx="4230991" cy="4389500"/>
          </a:xfrm>
          <a:prstGeom prst="rect">
            <a:avLst/>
          </a:prstGeom>
        </p:spPr>
      </p:pic>
      <p:graphicFrame>
        <p:nvGraphicFramePr>
          <p:cNvPr id="16" name="Chart_4_4">
            <a:extLst>
              <a:ext uri="{FF2B5EF4-FFF2-40B4-BE49-F238E27FC236}">
                <a16:creationId xmlns:a16="http://schemas.microsoft.com/office/drawing/2014/main" id="{528622FE-C396-BD4D-E4BF-5685D0E642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2980505"/>
              </p:ext>
            </p:extLst>
          </p:nvPr>
        </p:nvGraphicFramePr>
        <p:xfrm>
          <a:off x="3439632" y="3224173"/>
          <a:ext cx="144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Chart_3_4">
            <a:extLst>
              <a:ext uri="{FF2B5EF4-FFF2-40B4-BE49-F238E27FC236}">
                <a16:creationId xmlns:a16="http://schemas.microsoft.com/office/drawing/2014/main" id="{C90003BD-FE30-4DE1-6202-3B9A5ED742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5933366"/>
              </p:ext>
            </p:extLst>
          </p:nvPr>
        </p:nvGraphicFramePr>
        <p:xfrm>
          <a:off x="1920769" y="3224173"/>
          <a:ext cx="108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_2_4">
            <a:extLst>
              <a:ext uri="{FF2B5EF4-FFF2-40B4-BE49-F238E27FC236}">
                <a16:creationId xmlns:a16="http://schemas.microsoft.com/office/drawing/2014/main" id="{4ABBB7D2-88CD-1FA8-E6F3-4D8F0006F5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1230613"/>
              </p:ext>
            </p:extLst>
          </p:nvPr>
        </p:nvGraphicFramePr>
        <p:xfrm>
          <a:off x="658760" y="3224173"/>
          <a:ext cx="72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Chart_4_3">
            <a:extLst>
              <a:ext uri="{FF2B5EF4-FFF2-40B4-BE49-F238E27FC236}">
                <a16:creationId xmlns:a16="http://schemas.microsoft.com/office/drawing/2014/main" id="{5109E648-B4C1-D4FC-F2C1-5C82A22216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9930846"/>
              </p:ext>
            </p:extLst>
          </p:nvPr>
        </p:nvGraphicFramePr>
        <p:xfrm>
          <a:off x="3439632" y="1612843"/>
          <a:ext cx="1440000" cy="10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5" name="Chart_3_3">
            <a:extLst>
              <a:ext uri="{FF2B5EF4-FFF2-40B4-BE49-F238E27FC236}">
                <a16:creationId xmlns:a16="http://schemas.microsoft.com/office/drawing/2014/main" id="{1E6BF877-B172-3AFF-B295-2AD4DC5D9D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371573"/>
              </p:ext>
            </p:extLst>
          </p:nvPr>
        </p:nvGraphicFramePr>
        <p:xfrm>
          <a:off x="1920769" y="1612843"/>
          <a:ext cx="1080000" cy="10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2" name="Chart_2_3">
            <a:extLst>
              <a:ext uri="{FF2B5EF4-FFF2-40B4-BE49-F238E27FC236}">
                <a16:creationId xmlns:a16="http://schemas.microsoft.com/office/drawing/2014/main" id="{D3C2B037-9E22-0587-5746-1D58AD37C3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0259608"/>
              </p:ext>
            </p:extLst>
          </p:nvPr>
        </p:nvGraphicFramePr>
        <p:xfrm>
          <a:off x="658760" y="1612843"/>
          <a:ext cx="720000" cy="10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0" name="Chart_4_2">
            <a:extLst>
              <a:ext uri="{FF2B5EF4-FFF2-40B4-BE49-F238E27FC236}">
                <a16:creationId xmlns:a16="http://schemas.microsoft.com/office/drawing/2014/main" id="{6F2848F0-B6F4-8A94-984B-F11C2E5AF5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1295558"/>
              </p:ext>
            </p:extLst>
          </p:nvPr>
        </p:nvGraphicFramePr>
        <p:xfrm>
          <a:off x="3439632" y="289189"/>
          <a:ext cx="1440000" cy="7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9" name="Chart_3_2">
            <a:extLst>
              <a:ext uri="{FF2B5EF4-FFF2-40B4-BE49-F238E27FC236}">
                <a16:creationId xmlns:a16="http://schemas.microsoft.com/office/drawing/2014/main" id="{63B3BB1E-E5E9-819A-875F-61336B34BC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9821807"/>
              </p:ext>
            </p:extLst>
          </p:nvPr>
        </p:nvGraphicFramePr>
        <p:xfrm>
          <a:off x="1920769" y="289189"/>
          <a:ext cx="1080000" cy="7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3" name="Chart_2_2">
            <a:extLst>
              <a:ext uri="{FF2B5EF4-FFF2-40B4-BE49-F238E27FC236}">
                <a16:creationId xmlns:a16="http://schemas.microsoft.com/office/drawing/2014/main" id="{5713FFBD-B697-4A71-9A33-BD91604F2D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3727307"/>
              </p:ext>
            </p:extLst>
          </p:nvPr>
        </p:nvGraphicFramePr>
        <p:xfrm>
          <a:off x="658760" y="289189"/>
          <a:ext cx="720000" cy="7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5" name="TextBox-Rerence">
            <a:extLst>
              <a:ext uri="{FF2B5EF4-FFF2-40B4-BE49-F238E27FC236}">
                <a16:creationId xmlns:a16="http://schemas.microsoft.com/office/drawing/2014/main" id="{D5B39C8C-4098-94BC-15BD-868B35D5A560}"/>
              </a:ext>
            </a:extLst>
          </p:cNvPr>
          <p:cNvSpPr txBox="1"/>
          <p:nvPr/>
        </p:nvSpPr>
        <p:spPr>
          <a:xfrm>
            <a:off x="8964202" y="104523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149350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2022-08-26T21:56:28Z</dcterms:created>
  <dcterms:modified xsi:type="dcterms:W3CDTF">2022-10-27T09:34:21Z</dcterms:modified>
</cp:coreProperties>
</file>