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344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6FF01-8C4C-40A4-823D-6EC2418328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CCFCDA6-8B3B-4D93-A3A7-FE0747B362FD}">
      <dgm:prSet phldrT="[Text]"/>
      <dgm:spPr/>
      <dgm:t>
        <a:bodyPr/>
        <a:lstStyle/>
        <a:p>
          <a:endParaRPr lang="de-DE" dirty="0"/>
        </a:p>
        <a:p>
          <a:r>
            <a:rPr lang="de-DE" dirty="0" err="1">
              <a:latin typeface="Poppins Medium"/>
            </a:rPr>
            <a:t>Fufufu</a:t>
          </a:r>
          <a:endParaRPr lang="de-DE" dirty="0" err="1"/>
        </a:p>
      </dgm:t>
    </dgm:pt>
    <dgm:pt modelId="{1D689AC1-CD4F-4739-B0B0-5B6177D92D1B}" type="parTrans" cxnId="{833D13C5-237F-4AA5-B10E-2E682B09298A}">
      <dgm:prSet/>
      <dgm:spPr/>
      <dgm:t>
        <a:bodyPr/>
        <a:lstStyle/>
        <a:p>
          <a:endParaRPr lang="de-DE"/>
        </a:p>
      </dgm:t>
    </dgm:pt>
    <dgm:pt modelId="{1A0E8600-915F-4E5E-A0C0-5729AB8A0336}" type="sibTrans" cxnId="{833D13C5-237F-4AA5-B10E-2E682B09298A}">
      <dgm:prSet/>
      <dgm:spPr/>
      <dgm:t>
        <a:bodyPr/>
        <a:lstStyle/>
        <a:p>
          <a:endParaRPr lang="de-DE"/>
        </a:p>
      </dgm:t>
    </dgm:pt>
    <dgm:pt modelId="{66233B9A-03C8-4531-AFA5-6AF1B8356642}">
      <dgm:prSet phldrT="[Text]"/>
      <dgm:spPr/>
      <dgm:t>
        <a:bodyPr/>
        <a:lstStyle/>
        <a:p>
          <a:r>
            <a:rPr lang="de-DE" dirty="0" err="1">
              <a:latin typeface="Poppins Medium"/>
            </a:rPr>
            <a:t>Susu</a:t>
          </a:r>
          <a:endParaRPr lang="de-DE" dirty="0" err="1"/>
        </a:p>
      </dgm:t>
    </dgm:pt>
    <dgm:pt modelId="{BA7CD488-1A7C-4D0F-9648-E76D41CB35D8}" type="parTrans" cxnId="{121ABA36-F803-46DE-A884-BD0FA13DA25D}">
      <dgm:prSet/>
      <dgm:spPr/>
      <dgm:t>
        <a:bodyPr/>
        <a:lstStyle/>
        <a:p>
          <a:endParaRPr lang="de-DE"/>
        </a:p>
      </dgm:t>
    </dgm:pt>
    <dgm:pt modelId="{0A0037DE-36F9-4269-B66C-32D672E0C64F}" type="sibTrans" cxnId="{121ABA36-F803-46DE-A884-BD0FA13DA25D}">
      <dgm:prSet/>
      <dgm:spPr/>
      <dgm:t>
        <a:bodyPr/>
        <a:lstStyle/>
        <a:p>
          <a:endParaRPr lang="de-DE"/>
        </a:p>
      </dgm:t>
    </dgm:pt>
    <dgm:pt modelId="{684B41EF-9972-4ECC-A093-12557F82DC79}">
      <dgm:prSet phldrT="[Text]"/>
      <dgm:spPr/>
      <dgm:t>
        <a:bodyPr/>
        <a:lstStyle/>
        <a:p>
          <a:pPr rtl="0"/>
          <a:r>
            <a:rPr lang="de-DE" dirty="0">
              <a:latin typeface="Poppins Medium"/>
            </a:rPr>
            <a:t>Sasa Haha</a:t>
          </a:r>
          <a:endParaRPr lang="de-DE" dirty="0"/>
        </a:p>
      </dgm:t>
    </dgm:pt>
    <dgm:pt modelId="{81C8F99C-53A1-4675-9C65-C10806B982D2}" type="parTrans" cxnId="{472E81EC-1008-48D4-A905-EC9906893AD1}">
      <dgm:prSet/>
      <dgm:spPr/>
      <dgm:t>
        <a:bodyPr/>
        <a:lstStyle/>
        <a:p>
          <a:endParaRPr lang="de-DE"/>
        </a:p>
      </dgm:t>
    </dgm:pt>
    <dgm:pt modelId="{8A151C3E-8BE2-4653-86FF-8FBBBFE13309}" type="sibTrans" cxnId="{472E81EC-1008-48D4-A905-EC9906893AD1}">
      <dgm:prSet/>
      <dgm:spPr/>
      <dgm:t>
        <a:bodyPr/>
        <a:lstStyle/>
        <a:p>
          <a:endParaRPr lang="de-DE"/>
        </a:p>
      </dgm:t>
    </dgm:pt>
    <dgm:pt modelId="{5C253002-9753-4FB4-99D3-E736DE216832}" type="pres">
      <dgm:prSet presAssocID="{2EA6FF01-8C4C-40A4-823D-6EC241832839}" presName="compositeShape" presStyleCnt="0">
        <dgm:presLayoutVars>
          <dgm:chMax val="7"/>
          <dgm:dir/>
          <dgm:resizeHandles val="exact"/>
        </dgm:presLayoutVars>
      </dgm:prSet>
      <dgm:spPr/>
    </dgm:pt>
    <dgm:pt modelId="{07B6B961-A220-4AC3-8DAA-F71612E4C27E}" type="pres">
      <dgm:prSet presAssocID="{8CCFCDA6-8B3B-4D93-A3A7-FE0747B362FD}" presName="circ1" presStyleLbl="vennNode1" presStyleIdx="0" presStyleCnt="3"/>
      <dgm:spPr/>
      <dgm:t>
        <a:bodyPr/>
        <a:lstStyle/>
        <a:p>
          <a:endParaRPr lang="en-US"/>
        </a:p>
      </dgm:t>
    </dgm:pt>
    <dgm:pt modelId="{5ADF313D-CD33-479E-B387-EF40FB7B2B23}" type="pres">
      <dgm:prSet presAssocID="{8CCFCDA6-8B3B-4D93-A3A7-FE0747B362F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981B2-61EF-497E-B288-5F72BCDCD142}" type="pres">
      <dgm:prSet presAssocID="{66233B9A-03C8-4531-AFA5-6AF1B8356642}" presName="circ2" presStyleLbl="vennNode1" presStyleIdx="1" presStyleCnt="3"/>
      <dgm:spPr/>
      <dgm:t>
        <a:bodyPr/>
        <a:lstStyle/>
        <a:p>
          <a:endParaRPr lang="en-US"/>
        </a:p>
      </dgm:t>
    </dgm:pt>
    <dgm:pt modelId="{4D13C0E7-69A4-43E6-BDD8-B45D9F115168}" type="pres">
      <dgm:prSet presAssocID="{66233B9A-03C8-4531-AFA5-6AF1B835664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0E086-33B5-41B2-AA29-19CB9413CB79}" type="pres">
      <dgm:prSet presAssocID="{684B41EF-9972-4ECC-A093-12557F82DC79}" presName="circ3" presStyleLbl="vennNode1" presStyleIdx="2" presStyleCnt="3" custLinFactNeighborX="-543" custLinFactNeighborY="2083"/>
      <dgm:spPr/>
      <dgm:t>
        <a:bodyPr/>
        <a:lstStyle/>
        <a:p>
          <a:endParaRPr lang="en-US"/>
        </a:p>
      </dgm:t>
    </dgm:pt>
    <dgm:pt modelId="{28926823-BE17-426D-9D3A-E02D1217EAC0}" type="pres">
      <dgm:prSet presAssocID="{684B41EF-9972-4ECC-A093-12557F82DC7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BFF90-D3FF-41FF-833A-D172D84CBFBD}" type="presOf" srcId="{2EA6FF01-8C4C-40A4-823D-6EC241832839}" destId="{5C253002-9753-4FB4-99D3-E736DE216832}" srcOrd="0" destOrd="0" presId="urn:microsoft.com/office/officeart/2005/8/layout/venn1"/>
    <dgm:cxn modelId="{B5347CAF-4546-4CDC-85F1-C837B8B4A279}" type="presOf" srcId="{8CCFCDA6-8B3B-4D93-A3A7-FE0747B362FD}" destId="{07B6B961-A220-4AC3-8DAA-F71612E4C27E}" srcOrd="0" destOrd="0" presId="urn:microsoft.com/office/officeart/2005/8/layout/venn1"/>
    <dgm:cxn modelId="{4727F51D-99D7-4B90-9A9B-F7E125969CE6}" type="presOf" srcId="{66233B9A-03C8-4531-AFA5-6AF1B8356642}" destId="{904981B2-61EF-497E-B288-5F72BCDCD142}" srcOrd="0" destOrd="0" presId="urn:microsoft.com/office/officeart/2005/8/layout/venn1"/>
    <dgm:cxn modelId="{833D13C5-237F-4AA5-B10E-2E682B09298A}" srcId="{2EA6FF01-8C4C-40A4-823D-6EC241832839}" destId="{8CCFCDA6-8B3B-4D93-A3A7-FE0747B362FD}" srcOrd="0" destOrd="0" parTransId="{1D689AC1-CD4F-4739-B0B0-5B6177D92D1B}" sibTransId="{1A0E8600-915F-4E5E-A0C0-5729AB8A0336}"/>
    <dgm:cxn modelId="{2D09DCA4-C61F-4590-BD33-CA299783A77C}" type="presOf" srcId="{8CCFCDA6-8B3B-4D93-A3A7-FE0747B362FD}" destId="{5ADF313D-CD33-479E-B387-EF40FB7B2B23}" srcOrd="1" destOrd="0" presId="urn:microsoft.com/office/officeart/2005/8/layout/venn1"/>
    <dgm:cxn modelId="{472E81EC-1008-48D4-A905-EC9906893AD1}" srcId="{2EA6FF01-8C4C-40A4-823D-6EC241832839}" destId="{684B41EF-9972-4ECC-A093-12557F82DC79}" srcOrd="2" destOrd="0" parTransId="{81C8F99C-53A1-4675-9C65-C10806B982D2}" sibTransId="{8A151C3E-8BE2-4653-86FF-8FBBBFE13309}"/>
    <dgm:cxn modelId="{121ABA36-F803-46DE-A884-BD0FA13DA25D}" srcId="{2EA6FF01-8C4C-40A4-823D-6EC241832839}" destId="{66233B9A-03C8-4531-AFA5-6AF1B8356642}" srcOrd="1" destOrd="0" parTransId="{BA7CD488-1A7C-4D0F-9648-E76D41CB35D8}" sibTransId="{0A0037DE-36F9-4269-B66C-32D672E0C64F}"/>
    <dgm:cxn modelId="{3609131A-EF61-4179-A68B-F7378DD696FA}" type="presOf" srcId="{66233B9A-03C8-4531-AFA5-6AF1B8356642}" destId="{4D13C0E7-69A4-43E6-BDD8-B45D9F115168}" srcOrd="1" destOrd="0" presId="urn:microsoft.com/office/officeart/2005/8/layout/venn1"/>
    <dgm:cxn modelId="{B69E8D06-2F83-4268-9F30-4CEA785B04CC}" type="presOf" srcId="{684B41EF-9972-4ECC-A093-12557F82DC79}" destId="{28926823-BE17-426D-9D3A-E02D1217EAC0}" srcOrd="1" destOrd="0" presId="urn:microsoft.com/office/officeart/2005/8/layout/venn1"/>
    <dgm:cxn modelId="{B52626FF-382F-4CB3-841B-06B74A8E340F}" type="presOf" srcId="{684B41EF-9972-4ECC-A093-12557F82DC79}" destId="{F8C0E086-33B5-41B2-AA29-19CB9413CB79}" srcOrd="0" destOrd="0" presId="urn:microsoft.com/office/officeart/2005/8/layout/venn1"/>
    <dgm:cxn modelId="{4980B2B1-DFB7-4189-A372-CF5173C86951}" type="presParOf" srcId="{5C253002-9753-4FB4-99D3-E736DE216832}" destId="{07B6B961-A220-4AC3-8DAA-F71612E4C27E}" srcOrd="0" destOrd="0" presId="urn:microsoft.com/office/officeart/2005/8/layout/venn1"/>
    <dgm:cxn modelId="{F4599F8F-DC65-4CB4-B19A-D12D63C74BC5}" type="presParOf" srcId="{5C253002-9753-4FB4-99D3-E736DE216832}" destId="{5ADF313D-CD33-479E-B387-EF40FB7B2B23}" srcOrd="1" destOrd="0" presId="urn:microsoft.com/office/officeart/2005/8/layout/venn1"/>
    <dgm:cxn modelId="{E5124B14-BC60-42C9-B315-47EC4D7AF105}" type="presParOf" srcId="{5C253002-9753-4FB4-99D3-E736DE216832}" destId="{904981B2-61EF-497E-B288-5F72BCDCD142}" srcOrd="2" destOrd="0" presId="urn:microsoft.com/office/officeart/2005/8/layout/venn1"/>
    <dgm:cxn modelId="{2055CCDA-5DC8-47D3-8B42-A4F105276F90}" type="presParOf" srcId="{5C253002-9753-4FB4-99D3-E736DE216832}" destId="{4D13C0E7-69A4-43E6-BDD8-B45D9F115168}" srcOrd="3" destOrd="0" presId="urn:microsoft.com/office/officeart/2005/8/layout/venn1"/>
    <dgm:cxn modelId="{CFBDF09B-63C8-47B8-A144-78ABA8F09E22}" type="presParOf" srcId="{5C253002-9753-4FB4-99D3-E736DE216832}" destId="{F8C0E086-33B5-41B2-AA29-19CB9413CB79}" srcOrd="4" destOrd="0" presId="urn:microsoft.com/office/officeart/2005/8/layout/venn1"/>
    <dgm:cxn modelId="{6C76E902-351B-4770-B4B8-4B0CDE25F11B}" type="presParOf" srcId="{5C253002-9753-4FB4-99D3-E736DE216832}" destId="{28926823-BE17-426D-9D3A-E02D1217EA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6B961-A220-4AC3-8DAA-F71612E4C27E}">
      <dsp:nvSpPr>
        <dsp:cNvPr id="0" name=""/>
        <dsp:cNvSpPr/>
      </dsp:nvSpPr>
      <dsp:spPr>
        <a:xfrm>
          <a:off x="1323755" y="22693"/>
          <a:ext cx="1089288" cy="10892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>
              <a:latin typeface="Poppins Medium"/>
            </a:rPr>
            <a:t>Fufufu</a:t>
          </a:r>
          <a:endParaRPr lang="de-DE" sz="1500" kern="1200" dirty="0" err="1"/>
        </a:p>
      </dsp:txBody>
      <dsp:txXfrm>
        <a:off x="1468994" y="213318"/>
        <a:ext cx="798811" cy="490179"/>
      </dsp:txXfrm>
    </dsp:sp>
    <dsp:sp modelId="{904981B2-61EF-497E-B288-5F72BCDCD142}">
      <dsp:nvSpPr>
        <dsp:cNvPr id="0" name=""/>
        <dsp:cNvSpPr/>
      </dsp:nvSpPr>
      <dsp:spPr>
        <a:xfrm>
          <a:off x="1716807" y="703498"/>
          <a:ext cx="1089288" cy="10892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>
              <a:latin typeface="Poppins Medium"/>
            </a:rPr>
            <a:t>Susu</a:t>
          </a:r>
          <a:endParaRPr lang="de-DE" sz="1500" kern="1200" dirty="0" err="1"/>
        </a:p>
      </dsp:txBody>
      <dsp:txXfrm>
        <a:off x="2049948" y="984897"/>
        <a:ext cx="653572" cy="599108"/>
      </dsp:txXfrm>
    </dsp:sp>
    <dsp:sp modelId="{F8C0E086-33B5-41B2-AA29-19CB9413CB79}">
      <dsp:nvSpPr>
        <dsp:cNvPr id="0" name=""/>
        <dsp:cNvSpPr/>
      </dsp:nvSpPr>
      <dsp:spPr>
        <a:xfrm>
          <a:off x="924789" y="726188"/>
          <a:ext cx="1089288" cy="10892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latin typeface="Poppins Medium"/>
            </a:rPr>
            <a:t>Sasa Haha</a:t>
          </a:r>
          <a:endParaRPr lang="de-DE" sz="1500" kern="1200" dirty="0"/>
        </a:p>
      </dsp:txBody>
      <dsp:txXfrm>
        <a:off x="1027364" y="1007587"/>
        <a:ext cx="653572" cy="599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731880" y="285840"/>
            <a:ext cx="1072800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This is a headline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19233956"/>
              </p:ext>
            </p:extLst>
          </p:nvPr>
        </p:nvGraphicFramePr>
        <p:xfrm>
          <a:off x="4339800" y="4007520"/>
          <a:ext cx="3736800" cy="1815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Poppins Medium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Armstrong, India</dc:creator>
  <dc:description/>
  <cp:lastModifiedBy>Windows User</cp:lastModifiedBy>
  <cp:revision>37</cp:revision>
  <dcterms:created xsi:type="dcterms:W3CDTF">2020-11-17T10:12:06Z</dcterms:created>
  <dcterms:modified xsi:type="dcterms:W3CDTF">2022-04-27T11:19:09Z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Deloitte Touche Tohmatsu Services, Inc.</vt:lpwstr>
  </property>
  <property fmtid="{D5CDD505-2E9C-101B-9397-08002B2CF9AE}" pid="4" name="ContentTypeId">
    <vt:lpwstr>0x0101004E85C0C18C362341AC2F2BB5F0B2550A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