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Default Extension="fntdata" ContentType="application/x-fontdata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Content_sideba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62760" y="18720"/>
            <a:ext cx="8420040" cy="79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spAutoFit/>
          </a:bodyPr>
          <a:p>
            <a:pPr indent="0">
              <a:buNone/>
            </a:pPr>
            <a:endParaRPr lang="en-GB" sz="4200" b="1" u="none" strike="noStrike">
              <a:solidFill>
                <a:srgbClr val="5c2983"/>
              </a:solidFill>
              <a:effectLst/>
              <a:uFillTx/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1569240" y="1141560"/>
            <a:ext cx="4075560" cy="39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5000"/>
              </a:lnSpc>
              <a:spcBef>
                <a:spcPts val="3220"/>
              </a:spcBef>
              <a:spcAft>
                <a:spcPts val="1069"/>
              </a:spcAft>
              <a:buNone/>
            </a:pPr>
            <a:endParaRPr lang="en-GB" sz="1800" b="1" u="none" strike="noStrik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/>
          </p:nvPr>
        </p:nvSpPr>
        <p:spPr>
          <a:xfrm>
            <a:off x="5848920" y="1141560"/>
            <a:ext cx="4075560" cy="39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5000"/>
              </a:lnSpc>
              <a:spcBef>
                <a:spcPts val="3220"/>
              </a:spcBef>
              <a:spcAft>
                <a:spcPts val="1069"/>
              </a:spcAft>
              <a:buNone/>
            </a:pPr>
            <a:endParaRPr lang="en-GB" sz="1800" b="1" u="none" strike="noStrik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62760" y="18720"/>
            <a:ext cx="8420040" cy="79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lang="en-GB" sz="4200" b="1" u="none" strike="noStrike">
                <a:solidFill>
                  <a:srgbClr val="5c2983"/>
                </a:solidFill>
                <a:effectLst/>
                <a:uFillTx/>
                <a:latin typeface="Calibri"/>
              </a:defRPr>
            </a:lvl1pPr>
          </a:lstStyle>
          <a:p>
            <a:pPr indent="0">
              <a:buNone/>
            </a:pPr>
            <a:r>
              <a:rPr lang="en-GB" sz="4200" b="1" u="none" strike="noStrike">
                <a:solidFill>
                  <a:srgbClr val="5c2983"/>
                </a:solidFill>
                <a:effectLst/>
                <a:uFillTx/>
                <a:latin typeface="Calibri"/>
              </a:rPr>
              <a:t>Click to </a:t>
            </a:r>
            <a:r>
              <a:rPr lang="en-GB" sz="4800" b="1" u="none" strike="noStrike">
                <a:solidFill>
                  <a:srgbClr val="5c2983"/>
                </a:solidFill>
                <a:effectLst/>
                <a:uFillTx/>
                <a:latin typeface="Calibri"/>
              </a:rPr>
              <a:t>edit</a:t>
            </a:r>
            <a:r>
              <a:rPr lang="en-GB" sz="4200" b="1" u="none" strike="noStrike">
                <a:solidFill>
                  <a:srgbClr val="5c2983"/>
                </a:solidFill>
                <a:effectLst/>
                <a:uFillTx/>
                <a:latin typeface="Calibri"/>
              </a:rPr>
              <a:t> the title text format</a:t>
            </a:r>
            <a:endParaRPr lang="en-GB" sz="4200" b="1" u="none" strike="noStrike">
              <a:solidFill>
                <a:srgbClr val="5c2983"/>
              </a:solidFill>
              <a:effectLst/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1569240" y="1141560"/>
            <a:ext cx="8352000" cy="39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lstStyle>
            <a:lvl1pPr indent="0">
              <a:lnSpc>
                <a:spcPct val="125000"/>
              </a:lnSpc>
              <a:spcBef>
                <a:spcPts val="3220"/>
              </a:spcBef>
              <a:spcAft>
                <a:spcPts val="1069"/>
              </a:spcAft>
              <a:defRPr lang="en-GB" sz="1800" b="1" u="none" strike="noStrike">
                <a:solidFill>
                  <a:srgbClr val="000000"/>
                </a:solidFill>
                <a:effectLst/>
                <a:uFillTx/>
                <a:latin typeface="Calibri"/>
              </a:defRPr>
            </a:lvl1pPr>
            <a:lvl2pPr lvl="1" marL="429840" indent="-320040">
              <a:lnSpc>
                <a:spcPct val="125000"/>
              </a:lnSpc>
              <a:spcBef>
                <a:spcPts val="641"/>
              </a:spcBef>
              <a:spcAft>
                <a:spcPts val="856"/>
              </a:spcAft>
              <a:buClr>
                <a:srgbClr val="000000"/>
              </a:buClr>
              <a:buSzPct val="45000"/>
              <a:buFont typeface="Wingdings" charset="2"/>
              <a:buChar char=""/>
              <a:defRPr lang="en-GB" sz="1800" b="0" u="none" strike="noStrike">
                <a:solidFill>
                  <a:srgbClr val="000000"/>
                </a:solidFill>
                <a:effectLst/>
                <a:uFillTx/>
                <a:latin typeface="Calibri"/>
              </a:defRPr>
            </a:lvl2pPr>
            <a:lvl3pPr lvl="2" marL="859680" indent="-320040">
              <a:lnSpc>
                <a:spcPct val="125000"/>
              </a:lnSpc>
              <a:spcAft>
                <a:spcPts val="626"/>
              </a:spcAft>
              <a:buClr>
                <a:srgbClr val="000000"/>
              </a:buClr>
              <a:buSzPct val="45000"/>
              <a:buFont typeface="Wingdings" charset="2"/>
              <a:buChar char=""/>
              <a:defRPr lang="en-GB" sz="1800" b="0" u="none" strike="noStrike">
                <a:solidFill>
                  <a:srgbClr val="000000"/>
                </a:solidFill>
                <a:effectLst/>
                <a:uFillTx/>
                <a:latin typeface="Calibri"/>
              </a:defRPr>
            </a:lvl3pPr>
            <a:lvl4pPr lvl="3" marL="1289160" indent="-283320">
              <a:lnSpc>
                <a:spcPct val="125000"/>
              </a:lnSpc>
              <a:spcAft>
                <a:spcPts val="420"/>
              </a:spcAft>
              <a:buClr>
                <a:srgbClr val="000000"/>
              </a:buClr>
              <a:buSzPct val="45000"/>
              <a:buFont typeface="Wingdings" charset="2"/>
              <a:buChar char=""/>
              <a:defRPr lang="en-GB" sz="1800" b="0" u="none" strike="noStrike">
                <a:solidFill>
                  <a:srgbClr val="000000"/>
                </a:solidFill>
                <a:effectLst/>
                <a:uFillTx/>
                <a:latin typeface="Calibri"/>
              </a:defRPr>
            </a:lvl4pPr>
            <a:lvl5pPr lvl="4" marL="1728360" indent="-219600">
              <a:lnSpc>
                <a:spcPct val="125000"/>
              </a:lnSpc>
              <a:spcAft>
                <a:spcPts val="207"/>
              </a:spcAft>
              <a:buClr>
                <a:srgbClr val="000000"/>
              </a:buClr>
              <a:buSzPct val="45000"/>
              <a:buFont typeface="Wingdings" charset="2"/>
              <a:buChar char=""/>
              <a:defRPr lang="en-GB" sz="1800" b="0" u="none" strike="noStrike">
                <a:solidFill>
                  <a:srgbClr val="000000"/>
                </a:solidFill>
                <a:effectLst/>
                <a:uFillTx/>
                <a:latin typeface="Calibri"/>
              </a:defRPr>
            </a:lvl5pPr>
            <a:lvl6pPr lvl="5" marL="2595600" indent="-219600">
              <a:lnSpc>
                <a:spcPct val="125000"/>
              </a:lnSpc>
              <a:spcAft>
                <a:spcPts val="207"/>
              </a:spcAft>
              <a:buClr>
                <a:srgbClr val="000000"/>
              </a:buClr>
              <a:buSzPct val="45000"/>
              <a:buFont typeface="Wingdings" charset="2"/>
              <a:buChar char=""/>
              <a:defRPr lang="en-GB" sz="1800" b="0" u="none" strike="noStrike">
                <a:solidFill>
                  <a:srgbClr val="000000"/>
                </a:solidFill>
                <a:effectLst/>
                <a:uFillTx/>
                <a:latin typeface="Calibri"/>
              </a:defRPr>
            </a:lvl6pPr>
            <a:lvl7pPr lvl="6" marL="3027600" indent="-219600">
              <a:lnSpc>
                <a:spcPct val="125000"/>
              </a:lnSpc>
              <a:spcAft>
                <a:spcPts val="207"/>
              </a:spcAft>
              <a:buClr>
                <a:srgbClr val="000000"/>
              </a:buClr>
              <a:buSzPct val="45000"/>
              <a:buFont typeface="Wingdings" charset="2"/>
              <a:buChar char=""/>
              <a:defRPr lang="en-GB" sz="1800" b="0" u="none" strike="noStrike">
                <a:solidFill>
                  <a:srgbClr val="000000"/>
                </a:solidFill>
                <a:effectLst/>
                <a:uFillTx/>
                <a:latin typeface="Calibri"/>
              </a:defRPr>
            </a:lvl7pPr>
          </a:lstStyle>
          <a:p>
            <a:pPr indent="0">
              <a:lnSpc>
                <a:spcPct val="125000"/>
              </a:lnSpc>
              <a:spcBef>
                <a:spcPts val="3220"/>
              </a:spcBef>
              <a:spcAft>
                <a:spcPts val="1069"/>
              </a:spcAft>
            </a:pPr>
            <a:r>
              <a:rPr lang="en-GB" sz="1800" b="1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Click to edit the outline text format</a:t>
            </a:r>
            <a:endParaRPr lang="en-GB" sz="1800" b="1" u="none" strike="noStrik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1" marL="429840" indent="-320040">
              <a:lnSpc>
                <a:spcPct val="125000"/>
              </a:lnSpc>
              <a:spcBef>
                <a:spcPts val="641"/>
              </a:spcBef>
              <a:spcAft>
                <a:spcPts val="85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Second Outline Level</a:t>
            </a:r>
            <a:endParaRPr lang="en-GB" sz="1800" b="0" u="none" strike="noStrik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2" marL="859680" indent="-320040">
              <a:lnSpc>
                <a:spcPct val="125000"/>
              </a:lnSpc>
              <a:spcAft>
                <a:spcPts val="62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Third Outline Level</a:t>
            </a:r>
            <a:endParaRPr lang="en-GB" sz="1800" b="0" u="none" strike="noStrik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3" marL="1289160" indent="-283320">
              <a:lnSpc>
                <a:spcPct val="125000"/>
              </a:lnSpc>
              <a:spcAft>
                <a:spcPts val="42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Fourth Outline Level</a:t>
            </a:r>
            <a:endParaRPr lang="en-GB" sz="1800" b="0" u="none" strike="noStrik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4" marL="1728360" indent="-219600">
              <a:lnSpc>
                <a:spcPct val="125000"/>
              </a:lnSpc>
              <a:spcAft>
                <a:spcPts val="20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Fifth Outline Level</a:t>
            </a:r>
            <a:endParaRPr lang="en-GB" sz="1800" b="0" u="none" strike="noStrik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5" marL="2595600" indent="-219600">
              <a:lnSpc>
                <a:spcPct val="125000"/>
              </a:lnSpc>
              <a:spcAft>
                <a:spcPts val="20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Sixth Outline Level</a:t>
            </a:r>
            <a:endParaRPr lang="en-GB" sz="1800" b="0" u="none" strike="noStrik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6" marL="3027600" indent="-219600">
              <a:lnSpc>
                <a:spcPct val="125000"/>
              </a:lnSpc>
              <a:spcAft>
                <a:spcPts val="20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Seventh Outline Level</a:t>
            </a:r>
            <a:endParaRPr lang="en-GB" sz="1800" b="0" u="none" strike="noStrik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/>
          </p:nvPr>
        </p:nvSpPr>
        <p:spPr>
          <a:xfrm>
            <a:off x="1461240" y="1141560"/>
            <a:ext cx="4075560" cy="42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lstStyle>
            <a:lvl1pPr indent="0">
              <a:lnSpc>
                <a:spcPct val="125000"/>
              </a:lnSpc>
              <a:spcBef>
                <a:spcPts val="3220"/>
              </a:spcBef>
              <a:spcAft>
                <a:spcPts val="1069"/>
              </a:spcAft>
              <a:defRPr lang="en-GB" sz="1800" b="1" u="none" strike="noStrike">
                <a:solidFill>
                  <a:srgbClr val="000000"/>
                </a:solidFill>
                <a:effectLst/>
                <a:uFillTx/>
                <a:latin typeface="Calibri"/>
              </a:defRPr>
            </a:lvl1pPr>
            <a:lvl2pPr lvl="1" marL="429840" indent="-320040">
              <a:lnSpc>
                <a:spcPct val="125000"/>
              </a:lnSpc>
              <a:spcBef>
                <a:spcPts val="641"/>
              </a:spcBef>
              <a:spcAft>
                <a:spcPts val="856"/>
              </a:spcAft>
              <a:buClr>
                <a:srgbClr val="000000"/>
              </a:buClr>
              <a:buSzPct val="45000"/>
              <a:buFont typeface="Wingdings" charset="2"/>
              <a:buChar char=""/>
              <a:defRPr lang="en-GB" sz="1800" b="0" u="none" strike="noStrike">
                <a:solidFill>
                  <a:srgbClr val="000000"/>
                </a:solidFill>
                <a:effectLst/>
                <a:uFillTx/>
                <a:latin typeface="Calibri"/>
              </a:defRPr>
            </a:lvl2pPr>
            <a:lvl3pPr lvl="2" marL="859680" indent="-320040">
              <a:lnSpc>
                <a:spcPct val="125000"/>
              </a:lnSpc>
              <a:spcAft>
                <a:spcPts val="626"/>
              </a:spcAft>
              <a:buClr>
                <a:srgbClr val="000000"/>
              </a:buClr>
              <a:buSzPct val="45000"/>
              <a:buFont typeface="Wingdings" charset="2"/>
              <a:buChar char=""/>
              <a:defRPr lang="en-GB" sz="1800" b="0" u="none" strike="noStrike">
                <a:solidFill>
                  <a:srgbClr val="000000"/>
                </a:solidFill>
                <a:effectLst/>
                <a:uFillTx/>
                <a:latin typeface="Calibri"/>
              </a:defRPr>
            </a:lvl3pPr>
            <a:lvl4pPr lvl="3" marL="1289160" indent="-283320">
              <a:lnSpc>
                <a:spcPct val="125000"/>
              </a:lnSpc>
              <a:spcAft>
                <a:spcPts val="420"/>
              </a:spcAft>
              <a:buClr>
                <a:srgbClr val="000000"/>
              </a:buClr>
              <a:buSzPct val="45000"/>
              <a:buFont typeface="Wingdings" charset="2"/>
              <a:buChar char=""/>
              <a:defRPr lang="en-GB" sz="1800" b="0" u="none" strike="noStrike">
                <a:solidFill>
                  <a:srgbClr val="000000"/>
                </a:solidFill>
                <a:effectLst/>
                <a:uFillTx/>
                <a:latin typeface="Calibri"/>
              </a:defRPr>
            </a:lvl4pPr>
            <a:lvl5pPr lvl="4" marL="1728360" indent="-219600">
              <a:lnSpc>
                <a:spcPct val="125000"/>
              </a:lnSpc>
              <a:spcAft>
                <a:spcPts val="207"/>
              </a:spcAft>
              <a:buClr>
                <a:srgbClr val="000000"/>
              </a:buClr>
              <a:buSzPct val="45000"/>
              <a:buFont typeface="Wingdings" charset="2"/>
              <a:buChar char=""/>
              <a:defRPr lang="en-GB" sz="1800" b="0" u="none" strike="noStrike">
                <a:solidFill>
                  <a:srgbClr val="000000"/>
                </a:solidFill>
                <a:effectLst/>
                <a:uFillTx/>
                <a:latin typeface="Calibri"/>
              </a:defRPr>
            </a:lvl5pPr>
            <a:lvl6pPr lvl="5" marL="2595600" indent="-219600">
              <a:lnSpc>
                <a:spcPct val="125000"/>
              </a:lnSpc>
              <a:spcAft>
                <a:spcPts val="207"/>
              </a:spcAft>
              <a:buClr>
                <a:srgbClr val="000000"/>
              </a:buClr>
              <a:buSzPct val="45000"/>
              <a:buFont typeface="Wingdings" charset="2"/>
              <a:buChar char=""/>
              <a:defRPr lang="en-GB" sz="1800" b="0" u="none" strike="noStrike">
                <a:solidFill>
                  <a:srgbClr val="000000"/>
                </a:solidFill>
                <a:effectLst/>
                <a:uFillTx/>
                <a:latin typeface="Calibri"/>
              </a:defRPr>
            </a:lvl6pPr>
            <a:lvl7pPr lvl="6" marL="3027600" indent="-219600">
              <a:lnSpc>
                <a:spcPct val="125000"/>
              </a:lnSpc>
              <a:spcAft>
                <a:spcPts val="207"/>
              </a:spcAft>
              <a:buClr>
                <a:srgbClr val="000000"/>
              </a:buClr>
              <a:buSzPct val="45000"/>
              <a:buFont typeface="Wingdings" charset="2"/>
              <a:buChar char=""/>
              <a:defRPr lang="en-GB" sz="1800" b="0" u="none" strike="noStrike">
                <a:solidFill>
                  <a:srgbClr val="000000"/>
                </a:solidFill>
                <a:effectLst/>
                <a:uFillTx/>
                <a:latin typeface="Calibri"/>
              </a:defRPr>
            </a:lvl7pPr>
          </a:lstStyle>
          <a:p>
            <a:pPr indent="0">
              <a:lnSpc>
                <a:spcPct val="100000"/>
              </a:lnSpc>
              <a:spcBef>
                <a:spcPts val="3504"/>
              </a:spcBef>
              <a:spcAft>
                <a:spcPts val="1352"/>
              </a:spcAft>
            </a:pPr>
            <a:r>
              <a:rPr lang="en-GB" sz="1800" b="1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No list</a:t>
            </a:r>
            <a:endParaRPr lang="en-GB" sz="1800" b="1" u="none" strike="noStrik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1" marL="429840" indent="-320040">
              <a:lnSpc>
                <a:spcPct val="125000"/>
              </a:lnSpc>
              <a:spcBef>
                <a:spcPts val="641"/>
              </a:spcBef>
              <a:spcAft>
                <a:spcPts val="85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First level</a:t>
            </a:r>
            <a:endParaRPr lang="en-GB" sz="1800" b="0" u="none" strike="noStrik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2" marL="859680" indent="-320040">
              <a:lnSpc>
                <a:spcPct val="125000"/>
              </a:lnSpc>
              <a:spcAft>
                <a:spcPts val="62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Second level</a:t>
            </a:r>
            <a:endParaRPr lang="en-GB" sz="1800" b="0" u="none" strike="noStrik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>
        <p:wedge/>
      </p:transition>
    </mc:Choice>
    <mc:Fallback>
      <p:transition spd="slow">
        <p:wedg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14827</TotalTime>
  <Application>Collabora_OfficeDev/25.04.7.0$Linux_X86_64 LibreOffice_project/e04d6c82246e57063d56668feeb9cb8ce67f10e0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2022-01-31T16:25:27Z</dcterms:created>
  <dc:creator/>
  <dc:description/>
  <dc:language>en-US</dc:language>
  <cp:lastModifiedBy>Miklos Vajna</cp:lastModifiedBy>
  <dcterms:modified xsi:type="dcterms:W3CDTF">2025-09-25T10:44:04Z</dcterms:modified>
  <cp:revision>464</cp:revision>
  <dc:subject/>
  <dc:title>collabora-productivity-template</dc:title>
</cp:coreProperties>
</file>