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0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1">
      <dgm:prSet phldrT="[Text]"/>
      <dgm:spPr/>
      <dgm:t>
        <a:bodyPr/>
        <a:lstStyle/>
        <a:p>
          <a:r>
            <a:rPr lang="hu-HU" dirty="0"/>
            <a:t>A</a:t>
          </a:r>
          <a:endParaRPr lang="en-US" dirty="0"/>
        </a:p>
      </dgm:t>
    </dgm:pt>
    <dgm:pt modelId="2" type="parTrans" cxnId="3">
      <dgm:prSet/>
      <dgm:spPr/>
      <dgm:t>
        <a:bodyPr/>
        <a:lstStyle/>
        <a:p>
          <a:endParaRPr lang="en-US"/>
        </a:p>
      </dgm:t>
    </dgm:pt>
    <dgm:pt modelId="4" type="sibTrans" cxnId="3">
      <dgm:prSet/>
      <dgm:spPr/>
      <dgm:t>
        <a:bodyPr/>
        <a:lstStyle/>
        <a:p>
          <a:endParaRPr lang="en-US"/>
        </a:p>
      </dgm:t>
    </dgm:pt>
    <dgm:pt modelId="5">
      <dgm:prSet phldrT="[Text]"/>
      <dgm:spPr/>
      <dgm:t>
        <a:bodyPr/>
        <a:lstStyle/>
        <a:p>
          <a:r>
            <a:rPr lang="hu-HU" dirty="0"/>
            <a:t>B</a:t>
          </a:r>
          <a:endParaRPr lang="en-US" dirty="0"/>
        </a:p>
      </dgm:t>
    </dgm:pt>
    <dgm:pt modelId="6" type="parTrans" cxnId="7">
      <dgm:prSet/>
      <dgm:spPr/>
      <dgm:t>
        <a:bodyPr/>
        <a:lstStyle/>
        <a:p>
          <a:endParaRPr lang="en-US"/>
        </a:p>
      </dgm:t>
    </dgm:pt>
    <dgm:pt modelId="8" type="sibTrans" cxnId="7">
      <dgm:prSet/>
      <dgm:spPr/>
      <dgm:t>
        <a:bodyPr/>
        <a:lstStyle/>
        <a:p>
          <a:endParaRPr lang="en-US"/>
        </a:p>
      </dgm:t>
    </dgm:pt>
    <dgm:pt modelId="9">
      <dgm:prSet phldrT="[Text]" custT="1"/>
      <dgm:spPr/>
      <dgm:t>
        <a:bodyPr/>
        <a:lstStyle/>
        <a:p>
          <a:r>
            <a:rPr lang="hu-HU" sz="1600" dirty="0"/>
            <a:t>C</a:t>
          </a:r>
          <a:endParaRPr lang="en-US" sz="1600" dirty="0"/>
        </a:p>
      </dgm:t>
    </dgm:pt>
    <dgm:pt modelId="10" type="parTrans" cxnId="11">
      <dgm:prSet/>
      <dgm:spPr/>
      <dgm:t>
        <a:bodyPr/>
        <a:lstStyle/>
        <a:p>
          <a:endParaRPr lang="en-US"/>
        </a:p>
      </dgm:t>
    </dgm:pt>
    <dgm:pt modelId="12" type="sibTrans" cxnId="11">
      <dgm:prSet/>
      <dgm:spPr/>
      <dgm:t>
        <a:bodyPr/>
        <a:lstStyle/>
        <a:p>
          <a:endParaRPr lang="en-US"/>
        </a:p>
      </dgm:t>
    </dgm:pt>
    <dgm:pt modelId="13">
      <dgm:prSet phldrT="[Text]"/>
      <dgm:spPr/>
      <dgm:t>
        <a:bodyPr/>
        <a:lstStyle/>
        <a:p>
          <a:r>
            <a:rPr lang="hu-HU" dirty="0"/>
            <a:t>A1</a:t>
          </a:r>
          <a:endParaRPr lang="en-US" dirty="0"/>
        </a:p>
      </dgm:t>
    </dgm:pt>
    <dgm:pt modelId="14" type="parTrans" cxnId="15">
      <dgm:prSet/>
      <dgm:spPr/>
      <dgm:t>
        <a:bodyPr/>
        <a:lstStyle/>
        <a:p>
          <a:endParaRPr lang="en-US"/>
        </a:p>
      </dgm:t>
    </dgm:pt>
    <dgm:pt modelId="16" type="sibTrans" cxnId="15">
      <dgm:prSet/>
      <dgm:spPr/>
      <dgm:t>
        <a:bodyPr/>
        <a:lstStyle/>
        <a:p>
          <a:endParaRPr lang="en-US"/>
        </a:p>
      </dgm:t>
    </dgm:pt>
    <dgm:pt modelId="17">
      <dgm:prSet phldrT="[Text]"/>
      <dgm:spPr/>
      <dgm:t>
        <a:bodyPr/>
        <a:lstStyle/>
        <a:p>
          <a:r>
            <a:rPr lang="hu-HU" dirty="0"/>
            <a:t>A2</a:t>
          </a:r>
          <a:endParaRPr lang="en-US" dirty="0"/>
        </a:p>
      </dgm:t>
    </dgm:pt>
    <dgm:pt modelId="18" type="parTrans" cxnId="19">
      <dgm:prSet/>
      <dgm:spPr/>
      <dgm:t>
        <a:bodyPr/>
        <a:lstStyle/>
        <a:p>
          <a:endParaRPr lang="en-US"/>
        </a:p>
      </dgm:t>
    </dgm:pt>
    <dgm:pt modelId="20" type="sibTrans" cxnId="19">
      <dgm:prSet/>
      <dgm:spPr/>
      <dgm:t>
        <a:bodyPr/>
        <a:lstStyle/>
        <a:p>
          <a:endParaRPr lang="en-US"/>
        </a:p>
      </dgm:t>
    </dgm:pt>
    <dgm:pt modelId="21">
      <dgm:prSet phldrT="[Text]"/>
      <dgm:spPr/>
      <dgm:t>
        <a:bodyPr/>
        <a:lstStyle/>
        <a:p>
          <a:r>
            <a:rPr lang="hu-HU" dirty="0"/>
            <a:t>B1</a:t>
          </a:r>
          <a:endParaRPr lang="en-US" dirty="0"/>
        </a:p>
      </dgm:t>
    </dgm:pt>
    <dgm:pt modelId="22" type="parTrans" cxnId="23">
      <dgm:prSet/>
      <dgm:spPr/>
      <dgm:t>
        <a:bodyPr/>
        <a:lstStyle/>
        <a:p>
          <a:endParaRPr lang="en-US"/>
        </a:p>
      </dgm:t>
    </dgm:pt>
    <dgm:pt modelId="24" type="sibTrans" cxnId="23">
      <dgm:prSet/>
      <dgm:spPr/>
      <dgm:t>
        <a:bodyPr/>
        <a:lstStyle/>
        <a:p>
          <a:endParaRPr lang="en-US"/>
        </a:p>
      </dgm:t>
    </dgm:pt>
    <dgm:pt modelId="25">
      <dgm:prSet phldrT="[Text]"/>
      <dgm:spPr/>
      <dgm:t>
        <a:bodyPr/>
        <a:lstStyle/>
        <a:p>
          <a:r>
            <a:rPr lang="hu-HU" dirty="0"/>
            <a:t>B2</a:t>
          </a:r>
          <a:endParaRPr lang="en-US" dirty="0"/>
        </a:p>
      </dgm:t>
    </dgm:pt>
    <dgm:pt modelId="26" type="parTrans" cxnId="27">
      <dgm:prSet/>
      <dgm:spPr/>
      <dgm:t>
        <a:bodyPr/>
        <a:lstStyle/>
        <a:p>
          <a:endParaRPr lang="en-US"/>
        </a:p>
      </dgm:t>
    </dgm:pt>
    <dgm:pt modelId="28" type="sibTrans" cxnId="27">
      <dgm:prSet/>
      <dgm:spPr/>
      <dgm:t>
        <a:bodyPr/>
        <a:lstStyle/>
        <a:p>
          <a:endParaRPr lang="en-US"/>
        </a:p>
      </dgm:t>
    </dgm:pt>
    <dgm:pt modelId="29">
      <dgm:prSet phldrT="[Text]" custT="1"/>
      <dgm:spPr/>
      <dgm:t>
        <a:bodyPr/>
        <a:lstStyle/>
        <a:p>
          <a:r>
            <a:rPr lang="hu-HU" sz="1400" dirty="0"/>
            <a:t>C1</a:t>
          </a:r>
          <a:endParaRPr lang="en-US" sz="1400" dirty="0"/>
        </a:p>
      </dgm:t>
    </dgm:pt>
    <dgm:pt modelId="30" type="parTrans" cxnId="31">
      <dgm:prSet/>
      <dgm:spPr/>
      <dgm:t>
        <a:bodyPr/>
        <a:lstStyle/>
        <a:p>
          <a:endParaRPr lang="en-US"/>
        </a:p>
      </dgm:t>
    </dgm:pt>
    <dgm:pt modelId="32" type="sibTrans" cxnId="31">
      <dgm:prSet/>
      <dgm:spPr/>
      <dgm:t>
        <a:bodyPr/>
        <a:lstStyle/>
        <a:p>
          <a:endParaRPr lang="en-US"/>
        </a:p>
      </dgm:t>
    </dgm:pt>
    <dgm:pt modelId="33">
      <dgm:prSet phldrT="[Text]"/>
      <dgm:spPr/>
      <dgm:t>
        <a:bodyPr/>
        <a:lstStyle/>
        <a:p>
          <a:r>
            <a:rPr lang="hu-HU" dirty="0"/>
            <a:t>A3</a:t>
          </a:r>
          <a:endParaRPr lang="en-US" dirty="0"/>
        </a:p>
      </dgm:t>
    </dgm:pt>
    <dgm:pt modelId="34" type="parTrans" cxnId="35">
      <dgm:prSet/>
      <dgm:spPr/>
      <dgm:t>
        <a:bodyPr/>
        <a:lstStyle/>
        <a:p>
          <a:endParaRPr lang="en-US"/>
        </a:p>
      </dgm:t>
    </dgm:pt>
    <dgm:pt modelId="36" type="sibTrans" cxnId="35">
      <dgm:prSet/>
      <dgm:spPr/>
      <dgm:t>
        <a:bodyPr/>
        <a:lstStyle/>
        <a:p>
          <a:endParaRPr lang="en-US"/>
        </a:p>
      </dgm:t>
    </dgm:pt>
    <dgm:pt modelId="37">
      <dgm:prSet phldrT="[Text]"/>
      <dgm:spPr/>
      <dgm:t>
        <a:bodyPr/>
        <a:lstStyle/>
        <a:p>
          <a:r>
            <a:rPr lang="hu-HU" dirty="0"/>
            <a:t>A4</a:t>
          </a:r>
          <a:endParaRPr lang="en-US" dirty="0"/>
        </a:p>
      </dgm:t>
    </dgm:pt>
    <dgm:pt modelId="38" type="parTrans" cxnId="39">
      <dgm:prSet/>
      <dgm:spPr/>
      <dgm:t>
        <a:bodyPr/>
        <a:lstStyle/>
        <a:p>
          <a:endParaRPr lang="en-US"/>
        </a:p>
      </dgm:t>
    </dgm:pt>
    <dgm:pt modelId="40" type="sibTrans" cxnId="39">
      <dgm:prSet/>
      <dgm:spPr/>
      <dgm:t>
        <a:bodyPr/>
        <a:lstStyle/>
        <a:p>
          <a:endParaRPr lang="en-US"/>
        </a:p>
      </dgm:t>
    </dgm:pt>
    <dgm:pt modelId="41">
      <dgm:prSet phldrT="[Text]"/>
      <dgm:spPr/>
      <dgm:t>
        <a:bodyPr/>
        <a:lstStyle/>
        <a:p>
          <a:r>
            <a:rPr lang="hu-HU" dirty="0"/>
            <a:t>A5</a:t>
          </a:r>
          <a:endParaRPr lang="en-US" dirty="0"/>
        </a:p>
      </dgm:t>
    </dgm:pt>
    <dgm:pt modelId="42" type="parTrans" cxnId="43">
      <dgm:prSet/>
      <dgm:spPr/>
      <dgm:t>
        <a:bodyPr/>
        <a:lstStyle/>
        <a:p>
          <a:endParaRPr lang="en-US"/>
        </a:p>
      </dgm:t>
    </dgm:pt>
    <dgm:pt modelId="44" type="sibTrans" cxnId="43">
      <dgm:prSet/>
      <dgm:spPr/>
      <dgm:t>
        <a:bodyPr/>
        <a:lstStyle/>
        <a:p>
          <a:endParaRPr lang="en-US"/>
        </a:p>
      </dgm:t>
    </dgm:pt>
    <dgm:pt modelId="45">
      <dgm:prSet phldrT="[Text]"/>
      <dgm:spPr/>
      <dgm:t>
        <a:bodyPr/>
        <a:lstStyle/>
        <a:p>
          <a:r>
            <a:rPr lang="hu-HU" dirty="0"/>
            <a:t>B3</a:t>
          </a:r>
          <a:endParaRPr lang="en-US" dirty="0"/>
        </a:p>
      </dgm:t>
    </dgm:pt>
    <dgm:pt modelId="46" type="parTrans" cxnId="47">
      <dgm:prSet/>
      <dgm:spPr/>
      <dgm:t>
        <a:bodyPr/>
        <a:lstStyle/>
        <a:p>
          <a:endParaRPr lang="en-US"/>
        </a:p>
      </dgm:t>
    </dgm:pt>
    <dgm:pt modelId="48" type="sibTrans" cxnId="47">
      <dgm:prSet/>
      <dgm:spPr/>
      <dgm:t>
        <a:bodyPr/>
        <a:lstStyle/>
        <a:p>
          <a:endParaRPr lang="en-US"/>
        </a:p>
      </dgm:t>
    </dgm:pt>
    <dgm:pt modelId="49">
      <dgm:prSet phldrT="[Text]"/>
      <dgm:spPr/>
      <dgm:t>
        <a:bodyPr/>
        <a:lstStyle/>
        <a:p>
          <a:r>
            <a:rPr lang="hu-HU" dirty="0"/>
            <a:t>B4</a:t>
          </a:r>
          <a:endParaRPr lang="en-US" dirty="0"/>
        </a:p>
      </dgm:t>
    </dgm:pt>
    <dgm:pt modelId="50" type="parTrans" cxnId="51">
      <dgm:prSet/>
      <dgm:spPr/>
      <dgm:t>
        <a:bodyPr/>
        <a:lstStyle/>
        <a:p>
          <a:endParaRPr lang="en-US"/>
        </a:p>
      </dgm:t>
    </dgm:pt>
    <dgm:pt modelId="52" type="sibTrans" cxnId="51">
      <dgm:prSet/>
      <dgm:spPr/>
      <dgm:t>
        <a:bodyPr/>
        <a:lstStyle/>
        <a:p>
          <a:endParaRPr lang="en-US"/>
        </a:p>
      </dgm:t>
    </dgm:pt>
    <dgm:pt modelId="53">
      <dgm:prSet phldrT="[Text]"/>
      <dgm:spPr/>
      <dgm:t>
        <a:bodyPr/>
        <a:lstStyle/>
        <a:p>
          <a:r>
            <a:rPr lang="hu-HU" dirty="0"/>
            <a:t>B5</a:t>
          </a:r>
          <a:endParaRPr lang="en-US" dirty="0"/>
        </a:p>
      </dgm:t>
    </dgm:pt>
    <dgm:pt modelId="54" type="parTrans" cxnId="55">
      <dgm:prSet/>
      <dgm:spPr/>
      <dgm:t>
        <a:bodyPr/>
        <a:lstStyle/>
        <a:p>
          <a:endParaRPr lang="en-US"/>
        </a:p>
      </dgm:t>
    </dgm:pt>
    <dgm:pt modelId="56" type="sibTrans" cxnId="55">
      <dgm:prSet/>
      <dgm:spPr/>
      <dgm:t>
        <a:bodyPr/>
        <a:lstStyle/>
        <a:p>
          <a:endParaRPr lang="en-US"/>
        </a:p>
      </dgm:t>
    </dgm:pt>
    <dgm:pt modelId="57">
      <dgm:prSet phldrT="[Text]"/>
      <dgm:spPr/>
      <dgm:t>
        <a:bodyPr/>
        <a:lstStyle/>
        <a:p>
          <a:r>
            <a:rPr lang="hu-HU" dirty="0"/>
            <a:t>B6</a:t>
          </a:r>
          <a:endParaRPr lang="en-US" dirty="0"/>
        </a:p>
      </dgm:t>
    </dgm:pt>
    <dgm:pt modelId="58" type="parTrans" cxnId="59">
      <dgm:prSet/>
      <dgm:spPr/>
      <dgm:t>
        <a:bodyPr/>
        <a:lstStyle/>
        <a:p>
          <a:endParaRPr lang="en-US"/>
        </a:p>
      </dgm:t>
    </dgm:pt>
    <dgm:pt modelId="60" type="sibTrans" cxnId="59">
      <dgm:prSet/>
      <dgm:spPr/>
      <dgm:t>
        <a:bodyPr/>
        <a:lstStyle/>
        <a:p>
          <a:endParaRPr lang="en-US"/>
        </a:p>
      </dgm:t>
    </dgm:pt>
    <dgm:pt modelId="61">
      <dgm:prSet phldrT="[Text]"/>
      <dgm:spPr/>
      <dgm:t>
        <a:bodyPr/>
        <a:lstStyle/>
        <a:p>
          <a:r>
            <a:rPr lang="hu-HU" dirty="0"/>
            <a:t>B7</a:t>
          </a:r>
          <a:endParaRPr lang="en-US" dirty="0"/>
        </a:p>
      </dgm:t>
    </dgm:pt>
    <dgm:pt modelId="62" type="parTrans" cxnId="63">
      <dgm:prSet/>
      <dgm:spPr/>
      <dgm:t>
        <a:bodyPr/>
        <a:lstStyle/>
        <a:p>
          <a:endParaRPr lang="en-US"/>
        </a:p>
      </dgm:t>
    </dgm:pt>
    <dgm:pt modelId="64" type="sibTrans" cxnId="63">
      <dgm:prSet/>
      <dgm:spPr/>
      <dgm:t>
        <a:bodyPr/>
        <a:lstStyle/>
        <a:p>
          <a:endParaRPr lang="en-US"/>
        </a:p>
      </dgm:t>
    </dgm:pt>
    <dgm:pt modelId="65">
      <dgm:prSet phldrT="[Text]"/>
      <dgm:spPr/>
      <dgm:t>
        <a:bodyPr/>
        <a:lstStyle/>
        <a:p>
          <a:r>
            <a:rPr lang="hu-HU" dirty="0"/>
            <a:t>B8</a:t>
          </a:r>
          <a:endParaRPr lang="en-US" dirty="0"/>
        </a:p>
      </dgm:t>
    </dgm:pt>
    <dgm:pt modelId="66" type="parTrans" cxnId="67">
      <dgm:prSet/>
      <dgm:spPr/>
      <dgm:t>
        <a:bodyPr/>
        <a:lstStyle/>
        <a:p>
          <a:endParaRPr lang="en-US"/>
        </a:p>
      </dgm:t>
    </dgm:pt>
    <dgm:pt modelId="68" type="sibTrans" cxnId="67">
      <dgm:prSet/>
      <dgm:spPr/>
      <dgm:t>
        <a:bodyPr/>
        <a:lstStyle/>
        <a:p>
          <a:endParaRPr lang="en-US"/>
        </a:p>
      </dgm:t>
    </dgm:pt>
    <dgm:pt modelId="69">
      <dgm:prSet phldrT="[Text]"/>
      <dgm:spPr/>
      <dgm:t>
        <a:bodyPr/>
        <a:lstStyle/>
        <a:p>
          <a:r>
            <a:rPr lang="hu-HU" dirty="0"/>
            <a:t>B9</a:t>
          </a:r>
          <a:endParaRPr lang="en-US" dirty="0"/>
        </a:p>
      </dgm:t>
    </dgm:pt>
    <dgm:pt modelId="70" type="parTrans" cxnId="71">
      <dgm:prSet/>
      <dgm:spPr/>
      <dgm:t>
        <a:bodyPr/>
        <a:lstStyle/>
        <a:p>
          <a:endParaRPr lang="en-US"/>
        </a:p>
      </dgm:t>
    </dgm:pt>
    <dgm:pt modelId="72" type="sibTrans" cxnId="71">
      <dgm:prSet/>
      <dgm:spPr/>
      <dgm:t>
        <a:bodyPr/>
        <a:lstStyle/>
        <a:p>
          <a:endParaRPr lang="en-US"/>
        </a:p>
      </dgm:t>
    </dgm:pt>
    <dgm:pt modelId="73">
      <dgm:prSet phldrT="[Text]"/>
      <dgm:spPr/>
      <dgm:t>
        <a:bodyPr/>
        <a:lstStyle/>
        <a:p>
          <a:r>
            <a:rPr lang="hu-HU" dirty="0"/>
            <a:t>B10</a:t>
          </a:r>
          <a:endParaRPr lang="en-US" dirty="0"/>
        </a:p>
      </dgm:t>
    </dgm:pt>
    <dgm:pt modelId="74" type="parTrans" cxnId="75">
      <dgm:prSet/>
      <dgm:spPr/>
      <dgm:t>
        <a:bodyPr/>
        <a:lstStyle/>
        <a:p>
          <a:endParaRPr lang="en-US"/>
        </a:p>
      </dgm:t>
    </dgm:pt>
    <dgm:pt modelId="76" type="sibTrans" cxnId="75">
      <dgm:prSet/>
      <dgm:spPr/>
      <dgm:t>
        <a:bodyPr/>
        <a:lstStyle/>
        <a:p>
          <a:endParaRPr lang="en-US"/>
        </a:p>
      </dgm:t>
    </dgm:pt>
    <dgm:pt modelId="77">
      <dgm:prSet phldrT="[Text]"/>
      <dgm:spPr/>
      <dgm:t>
        <a:bodyPr/>
        <a:lstStyle/>
        <a:p>
          <a:r>
            <a:rPr lang="hu-HU" dirty="0"/>
            <a:t>B11</a:t>
          </a:r>
          <a:endParaRPr lang="en-US" dirty="0"/>
        </a:p>
      </dgm:t>
    </dgm:pt>
    <dgm:pt modelId="78" type="parTrans" cxnId="79">
      <dgm:prSet/>
      <dgm:spPr/>
      <dgm:t>
        <a:bodyPr/>
        <a:lstStyle/>
        <a:p>
          <a:endParaRPr lang="en-US"/>
        </a:p>
      </dgm:t>
    </dgm:pt>
    <dgm:pt modelId="80" type="sibTrans" cxnId="79">
      <dgm:prSet/>
      <dgm:spPr/>
      <dgm:t>
        <a:bodyPr/>
        <a:lstStyle/>
        <a:p>
          <a:endParaRPr lang="en-US"/>
        </a:p>
      </dgm:t>
    </dgm:pt>
    <dgm:pt modelId="81">
      <dgm:prSet phldrT="[Text]"/>
      <dgm:spPr/>
      <dgm:t>
        <a:bodyPr/>
        <a:lstStyle/>
        <a:p>
          <a:r>
            <a:rPr lang="hu-HU" dirty="0"/>
            <a:t>B12</a:t>
          </a:r>
          <a:endParaRPr lang="en-US" dirty="0"/>
        </a:p>
      </dgm:t>
    </dgm:pt>
    <dgm:pt modelId="82" type="parTrans" cxnId="83">
      <dgm:prSet/>
      <dgm:spPr/>
      <dgm:t>
        <a:bodyPr/>
        <a:lstStyle/>
        <a:p>
          <a:endParaRPr lang="en-US"/>
        </a:p>
      </dgm:t>
    </dgm:pt>
    <dgm:pt modelId="84" type="sibTrans" cxnId="83">
      <dgm:prSet/>
      <dgm:spPr/>
      <dgm:t>
        <a:bodyPr/>
        <a:lstStyle/>
        <a:p>
          <a:endParaRPr lang="en-US"/>
        </a:p>
      </dgm:t>
    </dgm:pt>
    <dgm:pt modelId="85">
      <dgm:prSet phldrT="[Text]"/>
      <dgm:spPr/>
      <dgm:t>
        <a:bodyPr/>
        <a:lstStyle/>
        <a:p>
          <a:r>
            <a:rPr lang="hu-HU" dirty="0"/>
            <a:t>B13</a:t>
          </a:r>
          <a:endParaRPr lang="en-US" dirty="0"/>
        </a:p>
      </dgm:t>
    </dgm:pt>
    <dgm:pt modelId="86" type="parTrans" cxnId="87">
      <dgm:prSet/>
      <dgm:spPr/>
      <dgm:t>
        <a:bodyPr/>
        <a:lstStyle/>
        <a:p>
          <a:endParaRPr lang="en-US"/>
        </a:p>
      </dgm:t>
    </dgm:pt>
    <dgm:pt modelId="88" type="sibTrans" cxnId="87">
      <dgm:prSet/>
      <dgm:spPr/>
      <dgm:t>
        <a:bodyPr/>
        <a:lstStyle/>
        <a:p>
          <a:endParaRPr lang="en-US"/>
        </a:p>
      </dgm:t>
    </dgm:pt>
    <dgm:pt modelId="89">
      <dgm:prSet phldrT="[Text]"/>
      <dgm:spPr/>
      <dgm:t>
        <a:bodyPr/>
        <a:lstStyle/>
        <a:p>
          <a:r>
            <a:rPr lang="hu-HU" dirty="0"/>
            <a:t>B14</a:t>
          </a:r>
          <a:endParaRPr lang="en-US" dirty="0"/>
        </a:p>
      </dgm:t>
    </dgm:pt>
    <dgm:pt modelId="90" type="parTrans" cxnId="91">
      <dgm:prSet/>
      <dgm:spPr/>
      <dgm:t>
        <a:bodyPr/>
        <a:lstStyle/>
        <a:p>
          <a:endParaRPr lang="en-US"/>
        </a:p>
      </dgm:t>
    </dgm:pt>
    <dgm:pt modelId="92" type="sibTrans" cxnId="91">
      <dgm:prSet/>
      <dgm:spPr/>
      <dgm:t>
        <a:bodyPr/>
        <a:lstStyle/>
        <a:p>
          <a:endParaRPr lang="en-US"/>
        </a:p>
      </dgm:t>
    </dgm:pt>
    <dgm:pt modelId="93">
      <dgm:prSet phldrT="[Text]"/>
      <dgm:spPr/>
      <dgm:t>
        <a:bodyPr/>
        <a:lstStyle/>
        <a:p>
          <a:r>
            <a:rPr lang="hu-HU" dirty="0"/>
            <a:t>B15</a:t>
          </a:r>
          <a:endParaRPr lang="en-US" dirty="0"/>
        </a:p>
      </dgm:t>
    </dgm:pt>
    <dgm:pt modelId="94" type="parTrans" cxnId="95">
      <dgm:prSet/>
      <dgm:spPr/>
      <dgm:t>
        <a:bodyPr/>
        <a:lstStyle/>
        <a:p>
          <a:endParaRPr lang="en-US"/>
        </a:p>
      </dgm:t>
    </dgm:pt>
    <dgm:pt modelId="96" type="sibTrans" cxnId="95">
      <dgm:prSet/>
      <dgm:spPr/>
      <dgm:t>
        <a:bodyPr/>
        <a:lstStyle/>
        <a:p>
          <a:endParaRPr lang="en-US"/>
        </a:p>
      </dgm:t>
    </dgm:pt>
    <dgm:pt modelId="97">
      <dgm:prSet phldrT="[Text]"/>
      <dgm:spPr/>
      <dgm:t>
        <a:bodyPr/>
        <a:lstStyle/>
        <a:p>
          <a:r>
            <a:rPr lang="hu-HU" dirty="0"/>
            <a:t>B16</a:t>
          </a:r>
          <a:endParaRPr lang="en-US" dirty="0"/>
        </a:p>
      </dgm:t>
    </dgm:pt>
    <dgm:pt modelId="98" type="parTrans" cxnId="99">
      <dgm:prSet/>
      <dgm:spPr/>
      <dgm:t>
        <a:bodyPr/>
        <a:lstStyle/>
        <a:p>
          <a:endParaRPr lang="en-US"/>
        </a:p>
      </dgm:t>
    </dgm:pt>
    <dgm:pt modelId="100" type="sibTrans" cxnId="99">
      <dgm:prSet/>
      <dgm:spPr/>
      <dgm:t>
        <a:bodyPr/>
        <a:lstStyle/>
        <a:p>
          <a:endParaRPr lang="en-US"/>
        </a:p>
      </dgm:t>
    </dgm:pt>
    <dgm:pt modelId="101">
      <dgm:prSet phldrT="[Text]"/>
      <dgm:spPr/>
      <dgm:t>
        <a:bodyPr/>
        <a:lstStyle/>
        <a:p>
          <a:r>
            <a:rPr lang="hu-HU" dirty="0"/>
            <a:t>B17</a:t>
          </a:r>
          <a:endParaRPr lang="en-US" dirty="0"/>
        </a:p>
      </dgm:t>
    </dgm:pt>
    <dgm:pt modelId="102" type="parTrans" cxnId="103">
      <dgm:prSet/>
      <dgm:spPr/>
      <dgm:t>
        <a:bodyPr/>
        <a:lstStyle/>
        <a:p>
          <a:endParaRPr lang="en-US"/>
        </a:p>
      </dgm:t>
    </dgm:pt>
    <dgm:pt modelId="104" type="sibTrans" cxnId="103">
      <dgm:prSet/>
      <dgm:spPr/>
      <dgm:t>
        <a:bodyPr/>
        <a:lstStyle/>
        <a:p>
          <a:endParaRPr lang="en-US"/>
        </a:p>
      </dgm:t>
    </dgm:pt>
    <dgm:pt modelId="105">
      <dgm:prSet phldrT="[Text]"/>
      <dgm:spPr/>
      <dgm:t>
        <a:bodyPr/>
        <a:lstStyle/>
        <a:p>
          <a:r>
            <a:rPr lang="hu-HU" dirty="0"/>
            <a:t>B18</a:t>
          </a:r>
          <a:endParaRPr lang="en-US" dirty="0"/>
        </a:p>
      </dgm:t>
    </dgm:pt>
    <dgm:pt modelId="106" type="parTrans" cxnId="107">
      <dgm:prSet/>
      <dgm:spPr/>
      <dgm:t>
        <a:bodyPr/>
        <a:lstStyle/>
        <a:p>
          <a:endParaRPr lang="en-US"/>
        </a:p>
      </dgm:t>
    </dgm:pt>
    <dgm:pt modelId="108" type="sibTrans" cxnId="107">
      <dgm:prSet/>
      <dgm:spPr/>
      <dgm:t>
        <a:bodyPr/>
        <a:lstStyle/>
        <a:p>
          <a:endParaRPr lang="en-US"/>
        </a:p>
      </dgm:t>
    </dgm:pt>
    <dgm:pt modelId="109">
      <dgm:prSet phldrT="[Text]"/>
      <dgm:spPr/>
      <dgm:t>
        <a:bodyPr/>
        <a:lstStyle/>
        <a:p>
          <a:r>
            <a:rPr lang="hu-HU" dirty="0"/>
            <a:t>B19</a:t>
          </a:r>
          <a:endParaRPr lang="en-US" dirty="0"/>
        </a:p>
      </dgm:t>
    </dgm:pt>
    <dgm:pt modelId="110" type="parTrans" cxnId="111">
      <dgm:prSet/>
      <dgm:spPr/>
      <dgm:t>
        <a:bodyPr/>
        <a:lstStyle/>
        <a:p>
          <a:endParaRPr lang="en-US"/>
        </a:p>
      </dgm:t>
    </dgm:pt>
    <dgm:pt modelId="112" type="sibTrans" cxnId="111">
      <dgm:prSet/>
      <dgm:spPr/>
      <dgm:t>
        <a:bodyPr/>
        <a:lstStyle/>
        <a:p>
          <a:endParaRPr lang="en-US"/>
        </a:p>
      </dgm:t>
    </dgm:pt>
    <dgm:pt modelId="113">
      <dgm:prSet phldrT="[Text]"/>
      <dgm:spPr/>
      <dgm:t>
        <a:bodyPr/>
        <a:lstStyle/>
        <a:p>
          <a:r>
            <a:rPr lang="hu-HU" dirty="0"/>
            <a:t>B20</a:t>
          </a:r>
          <a:endParaRPr lang="en-US" dirty="0"/>
        </a:p>
      </dgm:t>
    </dgm:pt>
    <dgm:pt modelId="114" type="parTrans" cxnId="115">
      <dgm:prSet/>
      <dgm:spPr/>
      <dgm:t>
        <a:bodyPr/>
        <a:lstStyle/>
        <a:p>
          <a:endParaRPr lang="en-US"/>
        </a:p>
      </dgm:t>
    </dgm:pt>
    <dgm:pt modelId="116" type="sibTrans" cxnId="115">
      <dgm:prSet/>
      <dgm:spPr/>
      <dgm:t>
        <a:bodyPr/>
        <a:lstStyle/>
        <a:p>
          <a:endParaRPr lang="en-US"/>
        </a:p>
      </dgm:t>
    </dgm:pt>
    <dgm:pt modelId="117" type="pres">
      <dgm:prSet presAssocID="0" presName="Name0" presStyleCnt="0">
        <dgm:presLayoutVars>
          <dgm:dir/>
          <dgm:resizeHandles val="exact"/>
        </dgm:presLayoutVars>
      </dgm:prSet>
      <dgm:spPr/>
    </dgm:pt>
    <dgm:pt modelId="118" type="pres">
      <dgm:prSet presAssocID="0" presName="bkgdShp" presStyleLbl="alignAccFollowNode1" presStyleIdx="0" presStyleCnt="1"/>
      <dgm:spPr/>
    </dgm:pt>
    <dgm:pt modelId="119" type="pres">
      <dgm:prSet presAssocID="0" presName="linComp" presStyleCnt="0"/>
      <dgm:spPr/>
    </dgm:pt>
    <dgm:pt modelId="120" type="pres">
      <dgm:prSet presAssocID="1" presName="compNode" presStyleCnt="0"/>
      <dgm:spPr/>
    </dgm:pt>
    <dgm:pt modelId="121" type="pres">
      <dgm:prSet presAssocID="1" presName="node" presStyleLbl="node1" presStyleIdx="0" presStyleCnt="3">
        <dgm:presLayoutVars>
          <dgm:bulletEnabled val="1"/>
        </dgm:presLayoutVars>
      </dgm:prSet>
      <dgm:spPr/>
    </dgm:pt>
    <dgm:pt modelId="122" type="pres">
      <dgm:prSet presAssocID="1" presName="invisiNode" presStyleLbl="node1" presStyleIdx="0" presStyleCnt="3"/>
      <dgm:spPr/>
    </dgm:pt>
    <dgm:pt modelId="123" type="pres">
      <dgm:prSet presAssocID="1" presName="imagNode" presStyleLbl="fgImgPlace1" presStyleIdx="0" presStyleCnt="3"/>
      <dgm:spPr/>
    </dgm:pt>
    <dgm:pt modelId="124" type="pres">
      <dgm:prSet presAssocID="4" presName="sibTrans" presStyleLbl="sibTrans2D1" presStyleIdx="0" presStyleCnt="0"/>
      <dgm:spPr/>
    </dgm:pt>
    <dgm:pt modelId="125" type="pres">
      <dgm:prSet presAssocID="5" presName="compNode" presStyleCnt="0"/>
      <dgm:spPr/>
    </dgm:pt>
    <dgm:pt modelId="126" type="pres">
      <dgm:prSet presAssocID="5" presName="node" presStyleLbl="node1" presStyleIdx="1" presStyleCnt="3">
        <dgm:presLayoutVars>
          <dgm:bulletEnabled val="1"/>
        </dgm:presLayoutVars>
      </dgm:prSet>
      <dgm:spPr/>
    </dgm:pt>
    <dgm:pt modelId="127" type="pres">
      <dgm:prSet presAssocID="5" presName="invisiNode" presStyleLbl="node1" presStyleIdx="1" presStyleCnt="3"/>
      <dgm:spPr/>
    </dgm:pt>
    <dgm:pt modelId="128" type="pres">
      <dgm:prSet presAssocID="5" presName="imagNode" presStyleLbl="fgImgPlace1" presStyleIdx="1" presStyleCnt="3"/>
      <dgm:spPr/>
    </dgm:pt>
    <dgm:pt modelId="129" type="pres">
      <dgm:prSet presAssocID="8" presName="sibTrans" presStyleLbl="sibTrans2D1" presStyleIdx="0" presStyleCnt="0"/>
      <dgm:spPr/>
    </dgm:pt>
    <dgm:pt modelId="130" type="pres">
      <dgm:prSet presAssocID="9" presName="compNode" presStyleCnt="0"/>
      <dgm:spPr/>
    </dgm:pt>
    <dgm:pt modelId="131" type="pres">
      <dgm:prSet presAssocID="9" presName="node" presStyleLbl="node1" presStyleIdx="2" presStyleCnt="3">
        <dgm:presLayoutVars>
          <dgm:bulletEnabled val="1"/>
        </dgm:presLayoutVars>
      </dgm:prSet>
      <dgm:spPr/>
    </dgm:pt>
    <dgm:pt modelId="132" type="pres">
      <dgm:prSet presAssocID="9" presName="invisiNode" presStyleLbl="node1" presStyleIdx="2" presStyleCnt="3"/>
      <dgm:spPr/>
    </dgm:pt>
    <dgm:pt modelId="133" type="pres">
      <dgm:prSet presAssocID="9" presName="imagNode" presStyleLbl="fgImgPlace1" presStyleIdx="2" presStyleCnt="3"/>
      <dgm:spPr/>
    </dgm:pt>
  </dgm:ptLst>
  <dgm:cxnLst>
    <dgm:cxn modelId="67" srcId="5" destId="65" srcOrd="7" destOrd="0" parTransId="66" sibTransId="68"/>
    <dgm:cxn modelId="134" type="presOf" srcId="57" destId="126" srcOrd="0" destOrd="6" presId="urn:microsoft.com/office/officeart/2005/8/layout/pList2"/>
    <dgm:cxn modelId="135" type="presOf" srcId="25" destId="126" srcOrd="0" destOrd="2" presId="urn:microsoft.com/office/officeart/2005/8/layout/pList2"/>
    <dgm:cxn modelId="136" type="presOf" srcId="4" destId="124" srcOrd="0" destOrd="0" presId="urn:microsoft.com/office/officeart/2005/8/layout/pList2"/>
    <dgm:cxn modelId="137" type="presOf" srcId="101" destId="126" srcOrd="0" destOrd="17" presId="urn:microsoft.com/office/officeart/2005/8/layout/pList2"/>
    <dgm:cxn modelId="138" type="presOf" srcId="13" destId="121" srcOrd="0" destOrd="1" presId="urn:microsoft.com/office/officeart/2005/8/layout/pList2"/>
    <dgm:cxn modelId="3" srcId="0" destId="1" srcOrd="0" destOrd="0" parTransId="2" sibTransId="4"/>
    <dgm:cxn modelId="11" srcId="0" destId="9" srcOrd="2" destOrd="0" parTransId="10" sibTransId="12"/>
    <dgm:cxn modelId="139" type="presOf" srcId="97" destId="126" srcOrd="0" destOrd="16" presId="urn:microsoft.com/office/officeart/2005/8/layout/pList2"/>
    <dgm:cxn modelId="71" srcId="5" destId="69" srcOrd="8" destOrd="0" parTransId="70" sibTransId="72"/>
    <dgm:cxn modelId="140" type="presOf" srcId="65" destId="126" srcOrd="0" destOrd="8" presId="urn:microsoft.com/office/officeart/2005/8/layout/pList2"/>
    <dgm:cxn modelId="51" srcId="5" destId="49" srcOrd="3" destOrd="0" parTransId="50" sibTransId="52"/>
    <dgm:cxn modelId="141" type="presOf" srcId="0" destId="117" srcOrd="0" destOrd="0" presId="urn:microsoft.com/office/officeart/2005/8/layout/pList2"/>
    <dgm:cxn modelId="142" type="presOf" srcId="8" destId="129" srcOrd="0" destOrd="0" presId="urn:microsoft.com/office/officeart/2005/8/layout/pList2"/>
    <dgm:cxn modelId="59" srcId="5" destId="57" srcOrd="5" destOrd="0" parTransId="58" sibTransId="60"/>
    <dgm:cxn modelId="143" type="presOf" srcId="45" destId="126" srcOrd="0" destOrd="3" presId="urn:microsoft.com/office/officeart/2005/8/layout/pList2"/>
    <dgm:cxn modelId="19" srcId="1" destId="17" srcOrd="1" destOrd="0" parTransId="18" sibTransId="20"/>
    <dgm:cxn modelId="95" srcId="5" destId="93" srcOrd="14" destOrd="0" parTransId="94" sibTransId="96"/>
    <dgm:cxn modelId="144" type="presOf" srcId="69" destId="126" srcOrd="0" destOrd="9" presId="urn:microsoft.com/office/officeart/2005/8/layout/pList2"/>
    <dgm:cxn modelId="115" srcId="5" destId="113" srcOrd="19" destOrd="0" parTransId="114" sibTransId="116"/>
    <dgm:cxn modelId="103" srcId="5" destId="101" srcOrd="16" destOrd="0" parTransId="102" sibTransId="104"/>
    <dgm:cxn modelId="145" type="presOf" srcId="85" destId="126" srcOrd="0" destOrd="13" presId="urn:microsoft.com/office/officeart/2005/8/layout/pList2"/>
    <dgm:cxn modelId="55" srcId="5" destId="53" srcOrd="4" destOrd="0" parTransId="54" sibTransId="56"/>
    <dgm:cxn modelId="146" type="presOf" srcId="73" destId="126" srcOrd="0" destOrd="10" presId="urn:microsoft.com/office/officeart/2005/8/layout/pList2"/>
    <dgm:cxn modelId="147" type="presOf" srcId="61" destId="126" srcOrd="0" destOrd="7" presId="urn:microsoft.com/office/officeart/2005/8/layout/pList2"/>
    <dgm:cxn modelId="75" srcId="5" destId="73" srcOrd="9" destOrd="0" parTransId="74" sibTransId="76"/>
    <dgm:cxn modelId="148" type="presOf" srcId="37" destId="121" srcOrd="0" destOrd="4" presId="urn:microsoft.com/office/officeart/2005/8/layout/pList2"/>
    <dgm:cxn modelId="83" srcId="5" destId="81" srcOrd="11" destOrd="0" parTransId="82" sibTransId="84"/>
    <dgm:cxn modelId="149" type="presOf" srcId="113" destId="126" srcOrd="0" destOrd="20" presId="urn:microsoft.com/office/officeart/2005/8/layout/pList2"/>
    <dgm:cxn modelId="27" srcId="5" destId="25" srcOrd="1" destOrd="0" parTransId="26" sibTransId="28"/>
    <dgm:cxn modelId="150" type="presOf" srcId="49" destId="126" srcOrd="0" destOrd="4" presId="urn:microsoft.com/office/officeart/2005/8/layout/pList2"/>
    <dgm:cxn modelId="47" srcId="5" destId="45" srcOrd="2" destOrd="0" parTransId="46" sibTransId="48"/>
    <dgm:cxn modelId="43" srcId="1" destId="41" srcOrd="4" destOrd="0" parTransId="42" sibTransId="44"/>
    <dgm:cxn modelId="151" type="presOf" srcId="81" destId="126" srcOrd="0" destOrd="12" presId="urn:microsoft.com/office/officeart/2005/8/layout/pList2"/>
    <dgm:cxn modelId="152" type="presOf" srcId="105" destId="126" srcOrd="0" destOrd="18" presId="urn:microsoft.com/office/officeart/2005/8/layout/pList2"/>
    <dgm:cxn modelId="153" type="presOf" srcId="21" destId="126" srcOrd="0" destOrd="1" presId="urn:microsoft.com/office/officeart/2005/8/layout/pList2"/>
    <dgm:cxn modelId="154" type="presOf" srcId="41" destId="121" srcOrd="0" destOrd="5" presId="urn:microsoft.com/office/officeart/2005/8/layout/pList2"/>
    <dgm:cxn modelId="23" srcId="5" destId="21" srcOrd="0" destOrd="0" parTransId="22" sibTransId="24"/>
    <dgm:cxn modelId="87" srcId="5" destId="85" srcOrd="12" destOrd="0" parTransId="86" sibTransId="88"/>
    <dgm:cxn modelId="155" type="presOf" srcId="9" destId="131" srcOrd="0" destOrd="0" presId="urn:microsoft.com/office/officeart/2005/8/layout/pList2"/>
    <dgm:cxn modelId="156" type="presOf" srcId="93" destId="126" srcOrd="0" destOrd="15" presId="urn:microsoft.com/office/officeart/2005/8/layout/pList2"/>
    <dgm:cxn modelId="157" type="presOf" srcId="77" destId="126" srcOrd="0" destOrd="11" presId="urn:microsoft.com/office/officeart/2005/8/layout/pList2"/>
    <dgm:cxn modelId="158" type="presOf" srcId="17" destId="121" srcOrd="0" destOrd="2" presId="urn:microsoft.com/office/officeart/2005/8/layout/pList2"/>
    <dgm:cxn modelId="15" srcId="1" destId="13" srcOrd="0" destOrd="0" parTransId="14" sibTransId="16"/>
    <dgm:cxn modelId="159" type="presOf" srcId="1" destId="121" srcOrd="0" destOrd="0" presId="urn:microsoft.com/office/officeart/2005/8/layout/pList2"/>
    <dgm:cxn modelId="160" type="presOf" srcId="29" destId="131" srcOrd="0" destOrd="1" presId="urn:microsoft.com/office/officeart/2005/8/layout/pList2"/>
    <dgm:cxn modelId="63" srcId="5" destId="61" srcOrd="6" destOrd="0" parTransId="62" sibTransId="64"/>
    <dgm:cxn modelId="161" type="presOf" srcId="89" destId="126" srcOrd="0" destOrd="14" presId="urn:microsoft.com/office/officeart/2005/8/layout/pList2"/>
    <dgm:cxn modelId="39" srcId="1" destId="37" srcOrd="3" destOrd="0" parTransId="38" sibTransId="40"/>
    <dgm:cxn modelId="99" srcId="5" destId="97" srcOrd="15" destOrd="0" parTransId="98" sibTransId="100"/>
    <dgm:cxn modelId="111" srcId="5" destId="109" srcOrd="18" destOrd="0" parTransId="110" sibTransId="112"/>
    <dgm:cxn modelId="162" type="presOf" srcId="5" destId="126" srcOrd="0" destOrd="0" presId="urn:microsoft.com/office/officeart/2005/8/layout/pList2"/>
    <dgm:cxn modelId="7" srcId="0" destId="5" srcOrd="1" destOrd="0" parTransId="6" sibTransId="8"/>
    <dgm:cxn modelId="91" srcId="5" destId="89" srcOrd="13" destOrd="0" parTransId="90" sibTransId="92"/>
    <dgm:cxn modelId="163" type="presOf" srcId="53" destId="126" srcOrd="0" destOrd="5" presId="urn:microsoft.com/office/officeart/2005/8/layout/pList2"/>
    <dgm:cxn modelId="31" srcId="9" destId="29" srcOrd="0" destOrd="0" parTransId="30" sibTransId="32"/>
    <dgm:cxn modelId="35" srcId="1" destId="33" srcOrd="2" destOrd="0" parTransId="34" sibTransId="36"/>
    <dgm:cxn modelId="107" srcId="5" destId="105" srcOrd="17" destOrd="0" parTransId="106" sibTransId="108"/>
    <dgm:cxn modelId="164" type="presOf" srcId="33" destId="121" srcOrd="0" destOrd="3" presId="urn:microsoft.com/office/officeart/2005/8/layout/pList2"/>
    <dgm:cxn modelId="165" type="presOf" srcId="109" destId="126" srcOrd="0" destOrd="19" presId="urn:microsoft.com/office/officeart/2005/8/layout/pList2"/>
    <dgm:cxn modelId="79" srcId="5" destId="77" srcOrd="10" destOrd="0" parTransId="78" sibTransId="80"/>
    <dgm:cxn modelId="166" type="presParOf" srcId="117" destId="118" srcOrd="0" destOrd="0" presId="urn:microsoft.com/office/officeart/2005/8/layout/pList2"/>
    <dgm:cxn modelId="167" type="presParOf" srcId="117" destId="119" srcOrd="1" destOrd="0" presId="urn:microsoft.com/office/officeart/2005/8/layout/pList2"/>
    <dgm:cxn modelId="168" type="presParOf" srcId="119" destId="120" srcOrd="0" destOrd="0" presId="urn:microsoft.com/office/officeart/2005/8/layout/pList2"/>
    <dgm:cxn modelId="169" type="presParOf" srcId="120" destId="121" srcOrd="0" destOrd="0" presId="urn:microsoft.com/office/officeart/2005/8/layout/pList2"/>
    <dgm:cxn modelId="170" type="presParOf" srcId="120" destId="122" srcOrd="1" destOrd="0" presId="urn:microsoft.com/office/officeart/2005/8/layout/pList2"/>
    <dgm:cxn modelId="171" type="presParOf" srcId="120" destId="123" srcOrd="2" destOrd="0" presId="urn:microsoft.com/office/officeart/2005/8/layout/pList2"/>
    <dgm:cxn modelId="172" type="presParOf" srcId="119" destId="124" srcOrd="1" destOrd="0" presId="urn:microsoft.com/office/officeart/2005/8/layout/pList2"/>
    <dgm:cxn modelId="173" type="presParOf" srcId="119" destId="125" srcOrd="2" destOrd="0" presId="urn:microsoft.com/office/officeart/2005/8/layout/pList2"/>
    <dgm:cxn modelId="174" type="presParOf" srcId="125" destId="126" srcOrd="0" destOrd="0" presId="urn:microsoft.com/office/officeart/2005/8/layout/pList2"/>
    <dgm:cxn modelId="175" type="presParOf" srcId="125" destId="127" srcOrd="1" destOrd="0" presId="urn:microsoft.com/office/officeart/2005/8/layout/pList2"/>
    <dgm:cxn modelId="176" type="presParOf" srcId="125" destId="128" srcOrd="2" destOrd="0" presId="urn:microsoft.com/office/officeart/2005/8/layout/pList2"/>
    <dgm:cxn modelId="177" type="presParOf" srcId="119" destId="129" srcOrd="3" destOrd="0" presId="urn:microsoft.com/office/officeart/2005/8/layout/pList2"/>
    <dgm:cxn modelId="178" type="presParOf" srcId="119" destId="130" srcOrd="4" destOrd="0" presId="urn:microsoft.com/office/officeart/2005/8/layout/pList2"/>
    <dgm:cxn modelId="179" type="presParOf" srcId="130" destId="131" srcOrd="0" destOrd="0" presId="urn:microsoft.com/office/officeart/2005/8/layout/pList2"/>
    <dgm:cxn modelId="180" type="presParOf" srcId="130" destId="132" srcOrd="1" destOrd="0" presId="urn:microsoft.com/office/officeart/2005/8/layout/pList2"/>
    <dgm:cxn modelId="181" type="presParOf" srcId="130" destId="133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8A0A-7D1F-4E9B-8AE4-4D9B60B48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33C2D-0489-4269-AABD-F41929501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06184-9C67-4E1A-9203-435F5E6E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50EDB-5586-46F6-9ED3-B82B0531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7FAB9-5FBC-4338-9C69-7779F53B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E135-B59D-41B7-8A75-D352BE65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CB0BF-7EA9-4FE7-832A-B5A903D69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EDD66-E9DA-4239-A196-CD07E7F0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C9FE1-23FE-44FA-B462-9BEA4D75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CBF4-AD79-40F5-95E0-3EBCBCBF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75430-176D-48E2-8F62-01DD665CC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FBA66-5CBF-4982-ADB0-65A92CF70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04BEB-51BC-472A-B242-4988DF57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072F6-A564-4BFE-A035-2904D224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D5DD4-54C9-447D-BD31-ED206F63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1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0D6B-F8B1-4D47-9491-F383E387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9A581-0DE0-4152-968F-E39EB6BB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45908-A7BB-4E8A-9036-A0F4454C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55E7D-058F-4F95-8C6A-EB375F5D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1A5E3-F27F-424E-A382-4E718E56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4100-A41D-4142-9065-E0F43770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21FA7-9001-4D06-9B31-86D948FB8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35CB-8688-41F3-A13C-176F5835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773FD-B74E-466E-B8F1-FDCB18B6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9B995-3690-4816-8ECD-D59FD9E0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0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7B4D-6F82-4474-9457-9EF7D03E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CB35-1AB1-4832-B97A-70D1A309E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1E3B1-19EE-4FCE-83F3-EDCFE4608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3E81F-B79C-4D42-803D-5496AE0F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DD77D-47D6-4F0D-9D02-B8FD92A6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F3BF5-A974-421C-84DE-5B25CD33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5412-FA36-4309-ACD6-DC31B65D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94B88-2C66-4A1E-A5BD-A81ACB55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93418-AEF3-4DCC-9DAF-AF99A058F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7D6DC-94F9-410A-B1FD-AB5CBE06A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215B0-F871-488A-935B-EFB6E05A4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69D3F-3F97-4555-A1E7-1D975672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E5157-CBA5-4EA3-B9BF-0E040EA4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26940-8B89-494D-ABA6-C211301A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9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F7E5-4BAC-4F89-ABD2-535D2C1A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8270D-C41E-4F39-903F-F3326724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CD754-1B5E-49D1-9BAE-EB888701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DD4EC-593E-4B1A-B85A-D8861000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A6029-043C-455A-8E28-F04BF983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AE74C-A35F-4E34-BCCA-0487C572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CE8E7-55FF-498D-83C7-CF98F79E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3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F720-28C9-480B-B64D-3481F895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358DD-D6EF-4381-B6E8-DCF5FA209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6B896-C81F-4E03-A6B8-C99274B2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55E80-DD3B-4EFA-8650-7688CEED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3D8B7-A5F7-4FA0-9830-4FF928D1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50536-6934-4BA2-85FB-C1930F04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5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8E0F-88A9-42D0-88AE-83F45DC8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25ED8-00C5-489E-8B7C-482CC607B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CFA78-E43A-4AEB-9804-A1AB72170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5CAA0-3DB3-4010-A9FE-24B1241D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7F656-20E6-49A8-89A4-C4EE03F4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13FFA-E9FB-4E3C-B527-611298AD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7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EB466-F058-4824-A97C-07C9EAA5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351E0-C606-43FA-B719-CD7FF175D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0A8D6-3836-4785-AD1D-91D49691D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9A46-FDAC-4A7F-A7D5-F5DC5BF8A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17520-8E25-45B2-800C-5DF76F67A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4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DE8E158-17B3-4F5D-8712-0C94249C1A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28097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26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Miklos</dc:creator>
  <cp:lastModifiedBy>Miklos</cp:lastModifiedBy>
  <cp:revision>14</cp:revision>
  <dcterms:created xsi:type="dcterms:W3CDTF">2020-09-08T10:10:14Z</dcterms:created>
  <dcterms:modified xsi:type="dcterms:W3CDTF">2020-09-13T19:39:51Z</dcterms:modified>
</cp:coreProperties>
</file>