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6509AE-9825-42BB-9681-71B99F509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8046BB-1869-4E5A-AB39-BF4899BA8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E94C73-80EB-43A7-A9DF-98C493D2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99DBD1-4CBF-41B3-9861-FA695D9C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5AF972-D0D4-4A48-854A-33DDB9C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24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33F93D-AD30-4647-B213-56C02627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4EFF0B-7241-49D7-862D-880FA6E05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B28B3F-AA49-4123-A962-2FD594DF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3ABD83-B29A-4744-BCD1-C9FB3EF6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530B-D5A3-446C-93E7-FE3049C8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2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2306DD1-3DE5-47EE-9DB7-85922F00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EF35882-C2E4-4CEF-A479-52BC789B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043D91-7277-41B4-82AF-4374C68D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1F2963-A5E7-4570-9ED0-F6C72158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4642BD-2683-452A-A32A-2514B263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05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6952A2-A079-4B8C-93D2-A969AFDF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3C0A90-8779-4E68-B506-929B242E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67EE46-3C0D-4C36-B09D-A883F5A4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48B102-CCCA-4BFC-9FD7-A181AAE2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2233B1-E714-4EE7-B03B-139C602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560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A2C2D0-7FB0-4E80-AB62-B2E49400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6E38DD-35C9-4D64-90E1-0A158C20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740802-A7C4-4AF8-849F-0E8D40F4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8E12AF-957E-463D-BB96-0A591D76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E6FA79-7B3E-4A55-A03F-75513EE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55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B1621E-4FC9-402C-BEA8-6E5333B8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B81359-B3E0-4281-B47E-734F93324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CE7F77-9F79-4DC8-A0B6-3BE62B81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211869E-12E2-4005-B31F-9A49E21E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962EBCC-DE63-4B22-AA0C-B8D75BA4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0F2BC06-8355-4D5C-84A4-E937A181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660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7E7693-4864-439C-86B6-87F4BD26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9FCEED-7C10-4FE3-8379-103FAD9B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E6FCD3B-1647-4D0B-A9CD-EA2A69E7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31F7B47-9F2B-4B2C-B994-F9B1DBFD6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8BE0A5C-EC70-46B9-A9BF-6CF78483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C6AE960-D20D-4495-8A4D-46AE8C25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8A80805-8EC3-44C1-8EEA-7F4C6068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A1DE4AD-C696-4FE9-AF8C-3DA4839B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603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69E7-930F-4930-B79E-D20DC518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FEE574E-4BB4-4285-909D-409C5807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4160696-E4CE-4DEE-AEC4-02598770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E6BCC0E-0767-4951-8F7C-CF1F6A7F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866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1DCF3A9-7708-4D11-AC2E-38E30E53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45715CE-CD9A-452F-A577-7F65F2A7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2AE3F7-8962-4689-A38A-6A152014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0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EB492E-0DA7-4718-B0D0-40F33E8E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96E657-E273-46DD-B08A-D9EF1C20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9ABD2FB-4EFE-4AF1-A704-5C216417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0A4635E-1B6C-43E8-8909-F30BE4FF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6F3126-52B9-4614-AC38-E096A880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E1A655-70A6-41AC-8D76-EF797428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2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174A7-553B-4535-B466-20CFC2CC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B5C91C1-0754-43CA-9E12-AE3638DE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3593220-6C0B-440D-8696-2C6BDE370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88000FA-B25C-43FE-86F0-0137EF13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63AC6FE-E6B0-4206-9851-FF9BA0E8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B41956-39CE-437A-958E-11B09159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06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F130E8-0187-40C7-BADC-01E395DF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639F4E-B9A5-4511-81B4-3362EA92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70B5FA-F054-46ED-91A9-35C3407BE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8C6D-B23F-4F2F-8748-2560198B6D23}" type="datetimeFigureOut">
              <a:rPr lang="pl-PL" smtClean="0"/>
              <a:t>08.02.2018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16C167-8499-4FC0-B4BA-1A63D300E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456447-320E-478B-B007-525708D1B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F794-C8F3-4B10-B40E-EEEAF86C97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9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B8C96E-692A-49C4-9F57-751F73DFF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Transition</a:t>
            </a:r>
            <a:r>
              <a:rPr lang="pl-PL" dirty="0"/>
              <a:t> </a:t>
            </a:r>
            <a:r>
              <a:rPr lang="pl-PL" dirty="0" err="1"/>
              <a:t>duration</a:t>
            </a:r>
            <a:r>
              <a:rPr lang="pl-PL" dirty="0"/>
              <a:t> 0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CE8D86-3B51-4DC5-A759-9E99BD5A0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376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Transition duration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duration 0</dc:title>
  <dc:creator>Szymon Kłos</dc:creator>
  <cp:lastModifiedBy>Szymon Kłos</cp:lastModifiedBy>
  <cp:revision>1</cp:revision>
  <dcterms:created xsi:type="dcterms:W3CDTF">2018-02-08T08:35:12Z</dcterms:created>
  <dcterms:modified xsi:type="dcterms:W3CDTF">2018-02-08T08:35:57Z</dcterms:modified>
</cp:coreProperties>
</file>