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9E196B0-1063-4253-9B21-6E4E97BEEA6E}" type="slidenum"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9240" y="812880"/>
            <a:ext cx="7118640" cy="4005360"/>
          </a:xfrm>
          <a:prstGeom prst="rect">
            <a:avLst/>
          </a:prstGeom>
          <a:ln w="0">
            <a:noFill/>
          </a:ln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hu-H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780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3F68B7-C625-4E67-B19B-52F1F588DBA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16D1F-D936-47DD-954E-5C38BD87B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4B6F9-24E4-4539-BFC0-B56F940C57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9A7ED-929D-47AC-B983-104C187B8E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D85CA-3004-4976-8404-77600A7BF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47B370-1CE9-4298-8C19-AADAFD340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75055F-09B8-4AA3-90FC-88049B81B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30FEC-A406-4A77-AD55-04A4DE74D3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986BF7-302D-437F-BC18-F50451EAD6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128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B6D236-5ED1-44B6-93F9-923507174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138E28-268A-41FE-97B8-0315D62280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38B3B-2922-4A48-ABF7-099761D7C3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466BB-5709-4B39-A67B-A0314D213A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u-H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hu-H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7400" y="6356520"/>
            <a:ext cx="411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832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13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A833C3-208B-4426-A260-573767EC8F7E}" type="slidenum">
              <a:rPr b="0" lang="en-US" sz="213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hu-HU" sz="2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hu-H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2"/>
          <p:cNvGrpSpPr/>
          <p:nvPr/>
        </p:nvGrpSpPr>
        <p:grpSpPr>
          <a:xfrm>
            <a:off x="4852800" y="2670120"/>
            <a:ext cx="1909440" cy="1341720"/>
            <a:chOff x="4852800" y="2670120"/>
            <a:chExt cx="1909440" cy="1341720"/>
          </a:xfrm>
        </p:grpSpPr>
        <p:sp>
          <p:nvSpPr>
            <p:cNvPr id="48" name="Rectangle 25"/>
            <p:cNvSpPr txBox="1"/>
            <p:nvPr/>
          </p:nvSpPr>
          <p:spPr>
            <a:xfrm rot="4800">
              <a:off x="4853520" y="2671200"/>
              <a:ext cx="1907640" cy="1339200"/>
            </a:xfrm>
            <a:prstGeom prst="rect">
              <a:avLst/>
            </a:prstGeom>
          </p:spPr>
          <p:txBody>
            <a:bodyPr numCol="1" spcCol="0" wrap="none" lIns="72000" rIns="121680" tIns="60840" bIns="60840" anchor="b" anchorCtr="1">
              <a:prstTxWarp prst="textArchUp">
                <a:avLst>
                  <a:gd name="adj" fmla="val 11773495"/>
                </a:avLst>
              </a:prstTxWarp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endParaRPr b="0" lang="en-US" sz="2000" spc="-1" strike="noStrike">
                <a:ln w="0">
                  <a:noFill/>
                </a:ln>
                <a:solidFill>
                  <a:srgbClr val="ff0000"/>
                </a:solidFill>
                <a:latin typeface="Poppins Medium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br>
                <a:rPr sz="2000"/>
              </a:b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endParaRPr b="0" lang="en-US" sz="2000" spc="-1" strike="noStrike">
                <a:ln w="0">
                  <a:noFill/>
                </a:ln>
                <a:solidFill>
                  <a:srgbClr val="ff0000"/>
                </a:solidFill>
                <a:latin typeface="Poppins Medium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br>
                <a:rPr sz="2000"/>
              </a:b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endParaRPr b="0" lang="en-US" sz="2000" spc="-1" strike="noStrike">
                <a:ln w="0">
                  <a:noFill/>
                </a:ln>
                <a:solidFill>
                  <a:srgbClr val="ff0000"/>
                </a:solidFill>
                <a:latin typeface="Poppins Medium"/>
                <a:ea typeface="DejaVu Sans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br>
                <a:rPr sz="2000"/>
              </a:br>
              <a:r>
                <a:rPr b="0" lang="en-US" sz="2000" spc="-1" strike="noStrike">
                  <a:ln w="0">
                    <a:noFill/>
                  </a:ln>
                  <a:solidFill>
                    <a:srgbClr val="ff0000"/>
                  </a:solidFill>
                  <a:latin typeface="Poppins Medium"/>
                  <a:ea typeface="DejaVu Sans"/>
                </a:rPr>
                <a:t>OOOOOOO</a:t>
              </a:r>
              <a:endParaRPr b="0" lang="en-US" sz="2000" spc="-1" strike="noStrike">
                <a:ln w="0">
                  <a:noFill/>
                </a:ln>
                <a:solidFill>
                  <a:srgbClr val="ff0000"/>
                </a:solidFill>
                <a:latin typeface="Poppins Medium"/>
                <a:ea typeface="DejaVu Sans"/>
              </a:endParaRPr>
            </a:p>
          </p:txBody>
        </p:sp>
      </p:grp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</TotalTime>
  <Application>Collabora_OfficeDev/23.05.5.2$Windows_X86_64 LibreOffice_project/ede228e94ce5355cf9feec90ea2249c325723668</Application>
  <AppVersion>15.0000</AppVersion>
  <Company>Deloitte Touche Tohmatsu Services,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2020-11-17T10:12:06Z</dcterms:created>
  <dc:creator>Armstrong, India</dc:creator>
  <dc:description/>
  <dc:language>en-US</dc:language>
  <cp:lastModifiedBy>second user</cp:lastModifiedBy>
  <cp:lastPrinted>2022-02-18T11:24:58Z</cp:lastPrinted>
  <dcterms:modified xsi:type="dcterms:W3CDTF">2023-11-21T08:51:59Z</dcterms:modified>
  <cp:revision>121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0x0101004E85C0C18C362341AC2F2BB5F0B2550A</vt:lpwstr>
  </property>
  <property fmtid="{D5CDD505-2E9C-101B-9397-08002B2CF9AE}" pid="3" name="HiddenSlides">
    <vt:r8>16</vt:r8>
  </property>
  <property fmtid="{D5CDD505-2E9C-101B-9397-08002B2CF9AE}" pid="4" name="MMClips">
    <vt:r8>1</vt:r8>
  </property>
  <property fmtid="{D5CDD505-2E9C-101B-9397-08002B2CF9AE}" pid="5" name="Notes">
    <vt:r8>1</vt:r8>
  </property>
  <property fmtid="{D5CDD505-2E9C-101B-9397-08002B2CF9AE}" pid="6" name="PresentationFormat">
    <vt:lpwstr>Custom</vt:lpwstr>
  </property>
  <property fmtid="{D5CDD505-2E9C-101B-9397-08002B2CF9AE}" pid="7" name="Slides">
    <vt:r8>1</vt:r8>
  </property>
</Properties>
</file>