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7">
          <p15:clr>
            <a:srgbClr val="A4A3A4"/>
          </p15:clr>
        </p15:guide>
        <p15:guide id="2" pos="5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2A8"/>
    <a:srgbClr val="B2B2B2"/>
    <a:srgbClr val="FF0000"/>
    <a:srgbClr val="087EB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605" y="62"/>
      </p:cViewPr>
      <p:guideLst>
        <p:guide orient="horz" pos="3987"/>
        <p:guide pos="5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3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367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89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862A8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333333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333333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4114483" y="476592"/>
            <a:ext cx="813661" cy="574920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372" tIns="45688" rIns="91372" bIns="45688" numCol="1" rtlCol="0" anchor="t" anchorCtr="1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sz="8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5998"/>
            </a:gs>
            <a:gs pos="100000">
              <a:srgbClr val="003A5D"/>
            </a:gs>
          </a:gsLst>
          <a:lin ang="2700000" scaled="1"/>
        </a:gradFill>
        <a:ln w="19050" cap="flat" cmpd="sng" algn="ctr">
          <a:solidFill>
            <a:srgbClr val="292929">
              <a:alpha val="70000"/>
            </a:srgb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5998"/>
            </a:gs>
            <a:gs pos="100000">
              <a:srgbClr val="003A5D"/>
            </a:gs>
          </a:gsLst>
          <a:lin ang="2700000" scaled="1"/>
        </a:gradFill>
        <a:ln w="19050" cap="flat" cmpd="sng" algn="ctr">
          <a:solidFill>
            <a:srgbClr val="292929">
              <a:alpha val="70000"/>
            </a:srgb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5587</TotalTime>
  <Words>0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Verdana</vt:lpstr>
      <vt:lpstr>Wingdings</vt:lpstr>
      <vt:lpstr>Custom Design</vt:lpstr>
      <vt:lpstr>PowerPoint Presentation</vt:lpstr>
    </vt:vector>
  </TitlesOfParts>
  <Company>MiresBall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Gordy Adsit</dc:creator>
  <cp:lastModifiedBy>Regina Henschel</cp:lastModifiedBy>
  <cp:revision>140</cp:revision>
  <dcterms:created xsi:type="dcterms:W3CDTF">2008-12-10T19:12:35Z</dcterms:created>
  <dcterms:modified xsi:type="dcterms:W3CDTF">2023-05-20T16:21:36Z</dcterms:modified>
</cp:coreProperties>
</file>