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6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68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33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Geom_funnel">
            <a:extLst>
              <a:ext uri="{FF2B5EF4-FFF2-40B4-BE49-F238E27FC236}">
                <a16:creationId xmlns:a16="http://schemas.microsoft.com/office/drawing/2014/main" id="{60EDDED3-2315-A80F-94C7-EB5DC57864D9}"/>
              </a:ext>
            </a:extLst>
          </p:cNvPr>
          <p:cNvSpPr/>
          <p:nvPr/>
        </p:nvSpPr>
        <p:spPr bwMode="auto">
          <a:xfrm>
            <a:off x="360000" y="1080000"/>
            <a:ext cx="3600000" cy="3600000"/>
          </a:xfrm>
          <a:prstGeom prst="funnel">
            <a:avLst/>
          </a:prstGeom>
          <a:solidFill>
            <a:srgbClr val="0000FF"/>
          </a:solidFill>
          <a:ln w="1908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ustGeom_funnel">
            <a:extLst>
              <a:ext uri="{FF2B5EF4-FFF2-40B4-BE49-F238E27FC236}">
                <a16:creationId xmlns:a16="http://schemas.microsoft.com/office/drawing/2014/main" id="{A99B665F-0C66-F13C-DC95-0A70F1424A03}"/>
              </a:ext>
            </a:extLst>
          </p:cNvPr>
          <p:cNvSpPr/>
          <p:nvPr/>
        </p:nvSpPr>
        <p:spPr bwMode="auto">
          <a:xfrm>
            <a:off x="4680000" y="1080000"/>
            <a:ext cx="3600000" cy="3600000"/>
          </a:xfrm>
          <a:custGeom>
            <a:avLst/>
            <a:gdLst>
              <a:gd name="d" fmla="*/ ss 1 20"/>
              <a:gd name="rw2" fmla="+- wd2 0 d"/>
              <a:gd name="rh2" fmla="+- hd4 0 d"/>
              <a:gd name="t1" fmla="cos wd2 480000"/>
              <a:gd name="t2" fmla="sin hd4 480000"/>
              <a:gd name="da" fmla="at2 t1 t2"/>
              <a:gd name="2da" fmla="*/ da 2 1"/>
              <a:gd name="stAng1" fmla="+- cd2 0 da"/>
              <a:gd name="swAng1" fmla="+- cd2 2da 0"/>
              <a:gd name="swAng3" fmla="+- cd2 0 2da"/>
              <a:gd name="rw3" fmla="*/ wd2 1 4"/>
              <a:gd name="rh3" fmla="*/ hd4 1 4"/>
              <a:gd name="ct1" fmla="cos hd4 stAng1"/>
              <a:gd name="st1" fmla="sin wd2 stAng1"/>
              <a:gd name="m1" fmla="mod ct1 st1 0"/>
              <a:gd name="n1" fmla="*/ wd2 hd4 m1"/>
              <a:gd name="dx1" fmla="cos n1 stAng1"/>
              <a:gd name="dy1" fmla="sin n1 stAng1"/>
              <a:gd name="x1" fmla="+- hc dx1 0"/>
              <a:gd name="y1" fmla="+- hd4 dy1 0"/>
              <a:gd name="ct3" fmla="cos rh3 da"/>
              <a:gd name="st3" fmla="sin rw3 da"/>
              <a:gd name="m3" fmla="mod ct3 st3 0"/>
              <a:gd name="n3" fmla="*/ rw3 rh3 m3"/>
              <a:gd name="dx3" fmla="cos n3 da"/>
              <a:gd name="dy3" fmla="sin n3 da"/>
              <a:gd name="x3" fmla="+- hc dx3 0"/>
              <a:gd name="vc3" fmla="+- b 0 rh3"/>
              <a:gd name="y2" fmla="+- vc3 dy3 0"/>
              <a:gd name="x2" fmla="+- wd2 0 rw2"/>
              <a:gd name="cd" fmla="*/ cd2 2 1"/>
            </a:gdLst>
            <a:ahLst/>
            <a:cxnLst/>
            <a:rect l="l" t="t" r="r" b="b"/>
            <a:pathLst>
              <a:path>
                <a:moveTo>
                  <a:pt x="x1" y="y1"/>
                </a:moveTo>
                <a:arcTo wR="wd2" hR="hd4" stAng="stAng1" swAng="swAng1"/>
                <a:lnTo>
                  <a:pt x="x3" y="y2"/>
                </a:lnTo>
                <a:arcTo wR="rw3" hR="rh3" stAng="da" swAng="swAng3"/>
                <a:close/>
                <a:moveTo>
                  <a:pt x="x2" y="hd4"/>
                </a:moveTo>
                <a:arcTo wR="rw2" hR="rh2" stAng="cd2" swAng="-21600000"/>
                <a:close/>
              </a:path>
            </a:pathLst>
          </a:custGeom>
          <a:solidFill>
            <a:srgbClr val="7030A0"/>
          </a:solidFill>
          <a:ln w="1908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86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26A274EF-EF57-455B-9C9F-7EB5D5275ADE}" vid="{61F186A6-6420-4277-954D-28BA2D3E74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24x16minimal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Regina Henschel</dc:creator>
  <cp:lastModifiedBy>Regina Henschel</cp:lastModifiedBy>
  <cp:revision>4</cp:revision>
  <dcterms:created xsi:type="dcterms:W3CDTF">2025-06-10T08:09:34Z</dcterms:created>
  <dcterms:modified xsi:type="dcterms:W3CDTF">2025-06-13T09:28:53Z</dcterms:modified>
</cp:coreProperties>
</file>