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640763" cy="57594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79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stGeom_mathEqual"/>
          <p:cNvSpPr/>
          <p:nvPr/>
        </p:nvSpPr>
        <p:spPr>
          <a:xfrm>
            <a:off x="360000" y="1080000"/>
            <a:ext cx="3600000" cy="3600000"/>
          </a:xfrm>
          <a:prstGeom prst="mathEqual">
            <a:avLst>
              <a:gd name="adj1" fmla="val 25000"/>
              <a:gd name="adj2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" name="prstGeom_mathNotEqual">
            <a:extLst>
              <a:ext uri="{FF2B5EF4-FFF2-40B4-BE49-F238E27FC236}">
                <a16:creationId xmlns:a16="http://schemas.microsoft.com/office/drawing/2014/main" id="{68FECCCD-63E9-7005-700E-181375A065D5}"/>
              </a:ext>
            </a:extLst>
          </p:cNvPr>
          <p:cNvSpPr/>
          <p:nvPr/>
        </p:nvSpPr>
        <p:spPr>
          <a:xfrm>
            <a:off x="4680000" y="1080000"/>
            <a:ext cx="3600000" cy="3600000"/>
          </a:xfrm>
          <a:prstGeom prst="mathNotEqual">
            <a:avLst>
              <a:gd name="adj1" fmla="val 25000"/>
              <a:gd name="adj2" fmla="val 6600000"/>
              <a:gd name="adj3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Regina Henschel</dc:creator>
  <dc:description/>
  <cp:lastModifiedBy>Regina Henschel</cp:lastModifiedBy>
  <cp:revision>9</cp:revision>
  <dcterms:created xsi:type="dcterms:W3CDTF">2025-06-10T08:09:34Z</dcterms:created>
  <dcterms:modified xsi:type="dcterms:W3CDTF">2025-06-13T08:59:01Z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