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63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0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0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6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D1A91EC-2DA1-B07A-28E4-B8EB4EAB1D81}"/>
              </a:ext>
            </a:extLst>
          </p:cNvPr>
          <p:cNvSpPr/>
          <p:nvPr/>
        </p:nvSpPr>
        <p:spPr>
          <a:xfrm>
            <a:off x="5200454" y="2255362"/>
            <a:ext cx="1791092" cy="2347275"/>
          </a:xfrm>
          <a:custGeom>
            <a:avLst/>
            <a:gdLst>
              <a:gd name="connsiteX0" fmla="*/ 0 w 1791092"/>
              <a:gd name="connsiteY0" fmla="*/ 1329180 h 2347275"/>
              <a:gd name="connsiteX1" fmla="*/ 527901 w 1791092"/>
              <a:gd name="connsiteY1" fmla="*/ 1725106 h 2347275"/>
              <a:gd name="connsiteX2" fmla="*/ 1791092 w 1791092"/>
              <a:gd name="connsiteY2" fmla="*/ 0 h 2347275"/>
              <a:gd name="connsiteX3" fmla="*/ 518474 w 1791092"/>
              <a:gd name="connsiteY3" fmla="*/ 2347275 h 2347275"/>
              <a:gd name="connsiteX4" fmla="*/ 0 w 1791092"/>
              <a:gd name="connsiteY4" fmla="*/ 1329180 h 234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092" h="2347275">
                <a:moveTo>
                  <a:pt x="0" y="1329180"/>
                </a:moveTo>
                <a:lnTo>
                  <a:pt x="527901" y="1725106"/>
                </a:lnTo>
                <a:lnTo>
                  <a:pt x="1791092" y="0"/>
                </a:lnTo>
                <a:lnTo>
                  <a:pt x="518474" y="2347275"/>
                </a:lnTo>
                <a:lnTo>
                  <a:pt x="0" y="132918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1</cp:revision>
  <dcterms:created xsi:type="dcterms:W3CDTF">2023-08-27T10:39:42Z</dcterms:created>
  <dcterms:modified xsi:type="dcterms:W3CDTF">2023-08-27T10:59:45Z</dcterms:modified>
</cp:coreProperties>
</file>