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F6E7D-5C93-4BAF-B4B9-03DCB21EE14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47C87-6DEB-4D98-992A-43A590866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9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7C87-6DEB-4D98-992A-43A590866E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triangle">
            <a:avLst/>
          </a:prstGeom>
          <a:solidFill>
            <a:srgbClr val="C00000"/>
          </a:solidFill>
        </p:spPr>
        <p:txBody>
          <a:bodyPr/>
          <a:lstStyle/>
          <a:p>
            <a:fld id="{2FCA1BD2-17C2-43A7-97FB-30470E631C73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ellipse">
            <a:avLst/>
          </a:prstGeom>
          <a:solidFill>
            <a:srgbClr val="00B050"/>
          </a:solidFill>
        </p:spPr>
        <p:txBody>
          <a:bodyPr/>
          <a:lstStyle/>
          <a:p>
            <a:r>
              <a:rPr lang="en-US" smtClean="0"/>
              <a:t>footertext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diamond">
            <a:avLst/>
          </a:prstGeom>
          <a:solidFill>
            <a:srgbClr val="00B0F0"/>
          </a:solidFill>
        </p:spPr>
        <p:txBody>
          <a:bodyPr/>
          <a:lstStyle/>
          <a:p>
            <a:fld id="{385F08E6-D5BD-471D-B4C9-27BB3DE84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8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8F2F-1762-4BC4-AF07-676B8A849D9F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08E6-D5BD-471D-B4C9-27BB3DE84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6968-EFF1-4CB5-9097-E97D8761A17C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8E6-D5BD-471D-B4C9-27BB3DE84C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2022-02-14T05:21:03Z</dcterms:created>
  <dcterms:modified xsi:type="dcterms:W3CDTF">2022-02-14T05:22:11Z</dcterms:modified>
</cp:coreProperties>
</file>