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523A-C00C-47E0-BC93-A0A2F6B4890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8CA8-2260-46C7-83C2-22514FCC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82091" y="852055"/>
            <a:ext cx="3429000" cy="12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2017-08-16T14:47:26Z</dcterms:created>
  <dcterms:modified xsi:type="dcterms:W3CDTF">2017-09-10T21:31:54Z</dcterms:modified>
</cp:coreProperties>
</file>