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<Relationship Id="rId3" Type="http://schemas.openxmlformats.org/officeDocument/2006/relationships/presProps" Target="presProps.xml"/>
  <Relationship Id="rId2" Type="http://schemas.openxmlformats.org/officeDocument/2006/relationships/slide" Target="slides/slide1.xml"/>
  <Relationship Id="rId1" Type="http://schemas.openxmlformats.org/officeDocument/2006/relationships/slideMaster" Target="slideMasters/slideMaster1.xml"/>
  <Relationship Id="rId6" Type="http://schemas.openxmlformats.org/officeDocument/2006/relationships/tableStyles" Target="tableStyles.xml"/>
  <Relationship Id="rId5" Type="http://schemas.openxmlformats.org/officeDocument/2006/relationships/theme" Target="theme/theme1.xml"/>
  <Relationship Id="rId4" Type="http://schemas.openxmlformats.org/officeDocument/2006/relationships/viewProps" Target="viewProp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410254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2" Type="http://schemas.openxmlformats.org/officeDocument/2006/relationships/theme" Target="../theme/theme1.xml"/>
  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13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2" Type="http://schemas.openxmlformats.org/officeDocument/2006/relationships/image" Target="../media/image1.jpg"/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3848" y="1340768"/>
            <a:ext cx="2304256" cy="3985486"/>
          </a:xfrm>
          <a:prstGeom prst="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62343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Kullanıcısı</dc:creator>
  <cp:lastModifiedBy>Windows Kullanıcısı</cp:lastModifiedBy>
  <cp:revision>3</cp:revision>
  <dcterms:created xsi:type="dcterms:W3CDTF">2020-08-12T21:47:23Z</dcterms:created>
  <dcterms:modified xsi:type="dcterms:W3CDTF">2020-08-12T22:06:27Z</dcterms:modified>
</cp:coreProperties>
</file>