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F673-080D-4A43-9C92-048240CEE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69137-8FED-47CE-AFF2-838CFAF94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4A1F5-1638-4A0B-A253-B8338E08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F5F2-C89A-42B0-A48D-799E2B27853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C821A-974B-460E-ABFE-4EE8BD90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078DE-40FE-41B3-A67F-D38FDE2C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D780-3667-48AA-8D4E-FC952596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7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908B-7A76-4574-B834-153EBD00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DFB35-773D-45A7-B0D5-9D143D816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DDCD6-63AD-4428-AA0D-3706B6C3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F5F2-C89A-42B0-A48D-799E2B27853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A57E1-AD2A-4D7D-8F64-B0994FE8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8EB23-B1B8-491E-A20B-55880051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D780-3667-48AA-8D4E-FC952596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0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2A0A0-C8E6-44DD-ACB8-62AA3C8DF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15597-9B94-4A54-83B2-7A65612B2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938ED-2489-4672-9964-486B782D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F5F2-C89A-42B0-A48D-799E2B27853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A2D7C-2B96-42BC-B920-AD65CB45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47FE1-CBBC-4314-A29E-43EB1295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D780-3667-48AA-8D4E-FC952596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3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BADF-D626-4DDA-8924-890E7754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623BB-729D-4CB8-BD8D-E9BEB738A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58C4F-6E39-46B7-966D-C0B4374E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F5F2-C89A-42B0-A48D-799E2B27853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95E6C-301F-4DB0-A80B-34DEAD1B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0A4BA-DCD3-4AFD-903B-26602555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D780-3667-48AA-8D4E-FC952596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6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61FE-BA64-4F2A-93D8-87849242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73C78-9414-49C4-A034-D4C1FA1EF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6D7E-5BF3-46E3-94A8-F0745E26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F5F2-C89A-42B0-A48D-799E2B27853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C51-B7E5-4F45-8742-7B02C53C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D7F44-FEFB-4D52-B12C-ECDAFD42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D780-3667-48AA-8D4E-FC952596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8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FB39-07E2-4D98-89A9-2CB6CD71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848F-192F-4FD8-83C6-C81754FA8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58396-AED6-48B4-923A-3B2698368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29472-52DF-45A1-9A07-7012BC28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F5F2-C89A-42B0-A48D-799E2B27853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B1772-7891-4961-88F5-7E7FCCCE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97F0F-6F67-409E-A1A0-3C00E77A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D780-3667-48AA-8D4E-FC952596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5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FAF4-150B-41CB-BE33-5B377678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AEC65-4B9B-499C-84B1-A0FCFE413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7C06D-9EDE-4841-89F3-B2738811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6999B-468B-4637-9469-C8955765A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0EC95-7A96-4E87-A5D1-24C2FA4E0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A0D15-A2DD-4C1F-8AA8-B03FC915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F5F2-C89A-42B0-A48D-799E2B27853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8E322-F472-45C4-B997-9D12ACCC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38189-4C72-440B-98A1-7E858C38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D780-3667-48AA-8D4E-FC952596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8311-9F2E-49C0-8179-3105F4D2D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790B8-16D1-4BC7-9BC2-A430D405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F5F2-C89A-42B0-A48D-799E2B27853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0C6A1-B5FE-49DA-9166-18E9E44F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72B52-594A-46C0-B149-6BB5D6C7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D780-3667-48AA-8D4E-FC952596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7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A3526-F341-4307-97E2-59E81D0B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F5F2-C89A-42B0-A48D-799E2B27853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504D9-712F-4FFF-8068-5765549B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5C0C2-8C32-4379-8929-2DE81B1E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D780-3667-48AA-8D4E-FC952596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4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5780-BE5D-4F93-9E2A-297CF30D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8DB42-6E5A-41AD-9DD3-F8E79CAAD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39471-F0E3-4E0F-A307-AE7D9842E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5A935-BBBE-4FFE-ABF5-EC21D2E1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F5F2-C89A-42B0-A48D-799E2B27853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9C122-96E4-4AD8-BF1D-43FC8D22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01327-9AAE-4E8A-9464-D8B1BCAD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D780-3667-48AA-8D4E-FC952596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6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1057-238F-4B25-BCD4-B7EAEF46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B7302-5999-41BF-BA3D-D25E42EF4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A797C-5045-4A5E-A889-E0BB38360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C4681-05B0-426E-A7B6-F07F3E1C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F5F2-C89A-42B0-A48D-799E2B27853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D6946-2EF3-4865-83ED-0E161B50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99418-4EFF-44EE-A2B5-D44CF25D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9D780-3667-48AA-8D4E-FC952596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7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A1208-D7B5-4B35-903C-91141FBC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40527-B5FA-4F4F-B7F8-9C6B3F5C1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A6CF6-FE7C-4C34-BD30-173FF520C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7F5F2-C89A-42B0-A48D-799E2B27853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B8A61-D4B2-4032-8A5F-31FE2EB22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18026-80F2-482E-AB05-BC84288C8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9D780-3667-48AA-8D4E-FC9525966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9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1820B0-4C13-4B70-BEDC-0F26B5F560DB}"/>
              </a:ext>
            </a:extLst>
          </p:cNvPr>
          <p:cNvSpPr/>
          <p:nvPr/>
        </p:nvSpPr>
        <p:spPr>
          <a:xfrm>
            <a:off x="1451113" y="1729409"/>
            <a:ext cx="3150704" cy="24152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Blue, Accent 1, Lighter 40%</a:t>
            </a:r>
          </a:p>
        </p:txBody>
      </p:sp>
    </p:spTree>
    <p:extLst>
      <p:ext uri="{BB962C8B-B14F-4D97-AF65-F5344CB8AC3E}">
        <p14:creationId xmlns:p14="http://schemas.microsoft.com/office/powerpoint/2010/main" val="192893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1</cp:revision>
  <dcterms:created xsi:type="dcterms:W3CDTF">2021-11-22T13:38:23Z</dcterms:created>
  <dcterms:modified xsi:type="dcterms:W3CDTF">2021-11-22T13:38:35Z</dcterms:modified>
</cp:coreProperties>
</file>