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4" autoAdjust="0"/>
    <p:restoredTop sz="94660"/>
  </p:normalViewPr>
  <p:slideViewPr>
    <p:cSldViewPr snapToGrid="0">
      <p:cViewPr>
        <p:scale>
          <a:sx n="50" d="100"/>
          <a:sy n="50" d="100"/>
        </p:scale>
        <p:origin x="-492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DATA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4.5236217689701179E-3"/>
                </c:manualLayout>
              </c:layout>
              <c:tx>
                <c:rich>
                  <a:bodyPr/>
                  <a:lstStyle/>
                  <a:p>
                    <a:r>
                      <a:rPr lang="en-US" sz="1800" b="1" i="0" dirty="0">
                        <a:solidFill>
                          <a:schemeClr val="accent2"/>
                        </a:solidFill>
                        <a:latin typeface="Calibri Regular" charset="0"/>
                        <a:ea typeface="Calibri Regular" charset="0"/>
                        <a:cs typeface="Calibri Regular" charset="0"/>
                      </a:rPr>
                      <a:t>90.0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9FF-4C06-9415-073B994728CE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FF844443-A373-469F-8497-4663B8329468}" type="VALUE">
                      <a:rPr lang="en-US" smtClean="0"/>
                      <a:pPr/>
                      <a:t>[WARTOŚĆ]</a:t>
                    </a:fld>
                    <a:r>
                      <a:rPr lang="en-US" dirty="0"/>
                      <a:t>B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CB95-4FD9-8178-0DB70DF7C6E1}"/>
                </c:ext>
              </c:extLst>
            </c:dLbl>
            <c:dLbl>
              <c:idx val="2"/>
              <c:layout>
                <c:manualLayout>
                  <c:x val="0"/>
                  <c:y val="4.6874997116449491E-3"/>
                </c:manualLayout>
              </c:layout>
              <c:tx>
                <c:rich>
                  <a:bodyPr/>
                  <a:lstStyle/>
                  <a:p>
                    <a:fld id="{4218D1A5-BECA-4528-8C29-16274A2A2748}" type="VALUE">
                      <a:rPr lang="en-US" sz="1400" i="1"/>
                      <a:pPr/>
                      <a:t>[WARTOŚĆ]</a:t>
                    </a:fld>
                    <a:endParaRPr lang="pl-PL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830D-4D9F-81C6-7F6EDE7D26AF}"/>
                </c:ext>
              </c:extLst>
            </c:dLbl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Arkusz1!$A$2:$A$5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Arkusz1!$B$2:$B$5</c:f>
              <c:numCache>
                <c:formatCode>General</c:formatCode>
                <c:ptCount val="4"/>
                <c:pt idx="0">
                  <c:v>90</c:v>
                </c:pt>
                <c:pt idx="1">
                  <c:v>70</c:v>
                </c:pt>
                <c:pt idx="2">
                  <c:v>40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4E-4736-A6CC-6F6DE560E4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0096335"/>
        <c:axId val="511867215"/>
      </c:barChart>
      <c:catAx>
        <c:axId val="4400963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511867215"/>
        <c:crosses val="autoZero"/>
        <c:auto val="1"/>
        <c:lblAlgn val="ctr"/>
        <c:lblOffset val="100"/>
        <c:noMultiLvlLbl val="0"/>
      </c:catAx>
      <c:valAx>
        <c:axId val="511867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4400963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1D1557B-B83B-4618-ACB5-CED606DDF8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017519D-05EE-45A9-9AA5-E4B01253B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AB26DD2-5264-418B-B08F-80FD67C00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CAE3B-170D-4294-92A0-7A24D8B47F0F}" type="datetimeFigureOut">
              <a:rPr lang="pl-PL" smtClean="0"/>
              <a:t>03.01.2018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BBE2776-8B2B-450F-B77C-DE434079B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A12E96C-10C6-4B6D-BC3E-5C3EA5109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2E050-FFD9-47A3-9A14-27923D211A1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81426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10170F6-7954-4F0F-974D-504BCD29E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4226344C-9DDC-4FA2-93DE-7BEBE69C8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6D3A24B-AE43-4C33-BE06-B770D138A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CAE3B-170D-4294-92A0-7A24D8B47F0F}" type="datetimeFigureOut">
              <a:rPr lang="pl-PL" smtClean="0"/>
              <a:t>03.01.2018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FD09102-B4E4-47DD-9E4B-CAE39967C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C3AF664-1EA5-4CF6-9350-926BD6E7A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2E050-FFD9-47A3-9A14-27923D211A1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14643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5CAB0724-B5FE-4C11-91A2-9CC3598E4A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7BF2B20-AFF2-4DDB-8C68-206315915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906C247-DC6F-445A-98A0-C62C773B6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CAE3B-170D-4294-92A0-7A24D8B47F0F}" type="datetimeFigureOut">
              <a:rPr lang="pl-PL" smtClean="0"/>
              <a:t>03.01.2018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1247822-79B1-4459-9E51-DF9030E52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0D09B63-E35A-41F6-B072-A7A186D9B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2E050-FFD9-47A3-9A14-27923D211A1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5842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772CCF2-56E1-47BF-B2D7-212A02867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E722412-0F1E-4EC7-9425-A392C86C5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FD2E778-36C9-4E4A-8EC0-65FC49BD5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CAE3B-170D-4294-92A0-7A24D8B47F0F}" type="datetimeFigureOut">
              <a:rPr lang="pl-PL" smtClean="0"/>
              <a:t>03.01.2018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A6469E9-E414-4CBE-B142-F7388F379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AEBBAE9-0B69-4E2A-9024-314FA40EA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2E050-FFD9-47A3-9A14-27923D211A1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26858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92A09B7-35C6-4509-9F5F-DDC9EF3D2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85472C5-7BF3-4333-9451-5156EE2BC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FE814A9-3E10-4AFF-839F-79F4DDDF5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CAE3B-170D-4294-92A0-7A24D8B47F0F}" type="datetimeFigureOut">
              <a:rPr lang="pl-PL" smtClean="0"/>
              <a:t>03.01.2018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EC8CDCA-68E6-44E1-AB63-EBE3B2DD2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CB70319-3357-4174-823D-349F90BC8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2E050-FFD9-47A3-9A14-27923D211A1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7764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DB5033E-3780-4C5B-BEF5-F49BBC09C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613109A-AB95-4152-8328-A920AD59F9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4789930-0E81-4568-B404-A793A4F79C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44CFEBD-18B5-4D7E-9A3A-DFC837419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CAE3B-170D-4294-92A0-7A24D8B47F0F}" type="datetimeFigureOut">
              <a:rPr lang="pl-PL" smtClean="0"/>
              <a:t>03.01.2018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A28F4F8-9583-4728-A697-CEA99E00C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CF71D6A-84C2-49CD-86B6-14C0E1F6D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2E050-FFD9-47A3-9A14-27923D211A1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4606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326F93-80F4-436F-9ED8-2BFCF1584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9A4CC19-0841-4737-BA64-C04BCF46C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385D1E72-C53B-4C08-BD30-0C1FF7FFA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55194228-4F3C-4D83-AC15-0C8057507B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0F2120F-5FD4-4C77-A538-FDA9043904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FC0ABE1A-61A9-4CC1-B544-455A47921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CAE3B-170D-4294-92A0-7A24D8B47F0F}" type="datetimeFigureOut">
              <a:rPr lang="pl-PL" smtClean="0"/>
              <a:t>03.01.2018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C033B0F5-7D19-4447-B149-A7DF93F0C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840B7C7F-97E3-45DC-937A-F22F04D3A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2E050-FFD9-47A3-9A14-27923D211A1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52323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3DA1C26-C4B2-401E-AD07-2F47E420A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1A7A285A-F483-4060-8E14-A68C13993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CAE3B-170D-4294-92A0-7A24D8B47F0F}" type="datetimeFigureOut">
              <a:rPr lang="pl-PL" smtClean="0"/>
              <a:t>03.01.2018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EDAA9FD5-B625-41DF-977D-2FD243169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F794CF5-F514-404E-869F-ADEE8F733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2E050-FFD9-47A3-9A14-27923D211A1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8653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492A75B6-84C1-4BB4-BB24-11DD120F9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CAE3B-170D-4294-92A0-7A24D8B47F0F}" type="datetimeFigureOut">
              <a:rPr lang="pl-PL" smtClean="0"/>
              <a:t>03.01.2018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BFD244D2-A70A-4BEA-AA5F-01EC43DB3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D599D89B-61BF-473A-9D2D-A0C6C372B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2E050-FFD9-47A3-9A14-27923D211A1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38812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A9BCC5B-8D55-49BA-A57B-759F303B5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53210F4-3E96-4414-9483-3F0A7AAAE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099CE78-1408-46B8-B4C4-F1B028C7F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3748DB9-9A41-4806-934F-DE3E05E70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CAE3B-170D-4294-92A0-7A24D8B47F0F}" type="datetimeFigureOut">
              <a:rPr lang="pl-PL" smtClean="0"/>
              <a:t>03.01.2018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FB78446-EF8F-47F4-8522-56092809A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06AAD63-A088-48D1-9194-A8E95D554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2E050-FFD9-47A3-9A14-27923D211A1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831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8FA11BB-F3D5-44EA-9708-92F2722D0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BF1F0FCA-3231-4C35-8F6A-E2B79351F2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90C2E56-0E44-43CC-AE6C-7A0036CEC8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0180730-9551-442F-A3DE-EA61B54BE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CAE3B-170D-4294-92A0-7A24D8B47F0F}" type="datetimeFigureOut">
              <a:rPr lang="pl-PL" smtClean="0"/>
              <a:t>03.01.2018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9302882-570F-4157-B887-F2A36A7AA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38A1D3C-BD38-4371-AB8A-B45896AEB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2E050-FFD9-47A3-9A14-27923D211A1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29929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84F91C2C-796C-4CC0-B685-418835E53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E0F0782-8CCD-4075-ACE4-31F1644D9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D72C5A8-0113-4E07-9C2D-4442791097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CAE3B-170D-4294-92A0-7A24D8B47F0F}" type="datetimeFigureOut">
              <a:rPr lang="pl-PL" smtClean="0"/>
              <a:t>03.01.2018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39EB2E1-5909-4EC6-9718-5F16FFA602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1BC1994-D502-4E6E-B229-ED1331FC7F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2E050-FFD9-47A3-9A14-27923D211A1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8309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Wykres 9">
            <a:extLst>
              <a:ext uri="{FF2B5EF4-FFF2-40B4-BE49-F238E27FC236}">
                <a16:creationId xmlns:a16="http://schemas.microsoft.com/office/drawing/2014/main" id="{214D17D0-22CB-4D07-A040-54DD9F40FA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579841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7052991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</Words>
  <Application>Microsoft Office PowerPoint</Application>
  <PresentationFormat>Panoramiczny</PresentationFormat>
  <Paragraphs>4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Calibri Regular</vt:lpstr>
      <vt:lpstr>Motyw pakietu Office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Szymon Kłos</dc:creator>
  <cp:lastModifiedBy>Szymon Kłos</cp:lastModifiedBy>
  <cp:revision>6</cp:revision>
  <dcterms:created xsi:type="dcterms:W3CDTF">2018-01-03T12:18:03Z</dcterms:created>
  <dcterms:modified xsi:type="dcterms:W3CDTF">2018-01-03T12:52:58Z</dcterms:modified>
</cp:coreProperties>
</file>