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99FF-B7B2-AFE5-766C-2CE8995C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26CF-B8C0-80FB-7AA5-56D8EDB0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ACE6F-594F-D1AD-7B9A-251CB5E3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1348-5079-430C-8B69-F716F82D948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1482-3A40-16B4-A9EB-69CCE6A3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9D3D-2D5D-CE2E-9742-C02837F1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EE5FB-3DE8-4BBD-B294-63B0167B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4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91771-F821-E2EF-3385-8F7784A7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00B41-2FC0-0B77-9A7B-7FE705892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892D-C657-69E9-C486-671B1FD5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F61348-5079-430C-8B69-F716F82D948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D8053-66D7-9762-951B-D7ED0E294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B296-9165-01D7-3119-12CD69F14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EE5FB-3DE8-4BBD-B294-63B0167B6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789C-750E-5FD5-2726-1273D68C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  <a:prstGeom prst="roundRect">
            <a:avLst>
              <a:gd name="adj" fmla="val 30965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anchor="ctr"/>
          <a:lstStyle/>
          <a:p>
            <a:pPr marL="0" indent="0" algn="ctr">
              <a:buNone/>
            </a:pPr>
            <a:r>
              <a:rPr lang="hu-HU" dirty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0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2024-08-15T12:15:59Z</dcterms:created>
  <dcterms:modified xsi:type="dcterms:W3CDTF">2024-08-15T12:17:25Z</dcterms:modified>
</cp:coreProperties>
</file>