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This</a:t>
            </a:r>
            <a:r>
              <a:rPr lang="hu-HU" baseline="0" dirty="0"/>
              <a:t> is </a:t>
            </a:r>
            <a:r>
              <a:rPr lang="hu-HU" baseline="0" dirty="0" err="1"/>
              <a:t>the</a:t>
            </a:r>
            <a:r>
              <a:rPr lang="hu-HU" baseline="0" dirty="0"/>
              <a:t> main </a:t>
            </a:r>
            <a:r>
              <a:rPr lang="hu-HU" baseline="0" dirty="0" err="1"/>
              <a:t>title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chart</a:t>
            </a:r>
            <a:endParaRPr lang="en-US" dirty="0"/>
          </a:p>
        </c:rich>
      </c:tx>
      <c:overlay val="0"/>
      <c:sp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D-4F38-849F-B8163991A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870560"/>
        <c:axId val="337661216"/>
      </c:barChart>
      <c:catAx>
        <c:axId val="33987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37661216"/>
        <c:crosses val="autoZero"/>
        <c:auto val="1"/>
        <c:lblAlgn val="ctr"/>
        <c:lblOffset val="100"/>
        <c:noMultiLvlLbl val="0"/>
      </c:catAx>
      <c:valAx>
        <c:axId val="3376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3987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BCE37-7658-4EDC-BFFA-7ADEE0FA5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B7F7C70-FEBD-4C1E-B979-0DE1AD15C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C826FC-1DC9-4C47-84EA-4CD196A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94E17D-31E8-4467-9015-8EE1803F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E4BF3C-67CD-4775-A207-B420BFA6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60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2F7941-E4C7-42FB-A512-347ADF5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3596C1-1CB2-486D-9D77-21CA85E5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59517D-1951-44BE-96E8-03AEADF8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2026AB-9119-4B67-8AE7-C12A4B6D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FE4263-9089-498C-94E6-0E8577CC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10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493BAE3-4497-4715-A003-15056D0AC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0EEDE8-75BF-4B88-A6CF-232A4503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937B96-19E1-4050-9C9C-3D7C52FE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675FA8-5A69-496B-9EBF-E8EFB62A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FC1512-31B0-4750-9360-55F23494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5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50CA10-AD5A-42C7-AF66-ABFE4121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681C69-FA2A-4020-9A5E-FF9E9D78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C67E6B-9B6D-462A-A8EB-D5BE48A0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AAFE24-5D18-4563-85EE-AAD395A8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928A08-AD9D-4512-A7CB-97BE2DE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03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3A4F3-E812-41BE-836C-8DB56020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20ECD3-93ED-4B07-B86E-9316FA43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DCDDC8-AEB2-44D8-B5F6-96839CF4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6A8FB1-8E18-476A-A119-325F1472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1D2E44-9A25-4B0B-AB3F-3A7ADB2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F7A6A4-506B-45B5-A190-49892F05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FBE345-6CB5-45F9-BED0-782A21ACE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21B45A-ABF1-4799-92F4-A0F878C5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2C75115-73FD-47D4-8C22-5BD0883A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AB6C38-4121-4038-BDDF-F38685CA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A962C4-E174-4482-A1D6-B0587E0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2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F4A641-F63B-4A58-B0DB-CB8B5E4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8B92F3-129C-440C-9397-F1BEE3CC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2F97DB-AD90-4EEA-BFD4-A81215F9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36B864A-8D37-479D-95C8-66AFEEC0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AD826B3-0150-4040-B660-A578D778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162B2B9-098C-4DD2-B43D-4B27A2CC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ECC8E47-0EBE-487C-96C8-5B19D726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8FA732B-FEAC-4E1A-BE50-BE81C5CF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373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83A304-38BD-4C71-8186-D0DA00EA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739D14-A49A-4D46-9E84-975253AF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52C91DB-764C-4F09-9900-BEDE1ABA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622C0D-37DC-4E5A-8887-D492465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25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9B3DB2A-8A0F-44B4-A4F5-6D83597F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32317F6-CA7F-4DF5-92BA-99A3FA9A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06CEEB-B1F7-4690-BF0F-26975F7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9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94F915-BE87-45AA-81AD-D173F929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1433E-E12D-4805-AD6A-B922CB6E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8D9590-112F-4EF9-98B3-640329390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888197-4221-4466-8F41-E3743F16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91E12D-8480-4E08-802A-B28CC87A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CB42E9-0531-4BB6-956A-23E8746D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62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6B24F-73A9-46C4-9185-9B56937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4F8FC6-392E-4DE2-AD3D-C2375E8AB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0E2560-3BA6-499C-85B1-762228E6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6FF987-E720-4771-9657-A779D0BA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D8D716-3687-4B5C-BFE7-4F3CED1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D7B2C1-81B8-4A95-A683-706A1DBC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99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06009AF-F2EA-49A6-9229-0AF90754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5AC3B4-9350-4D02-9CC5-55218654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F99362-1D72-4F5C-B841-F0A1CD436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1E5B-7DF5-442D-81AF-3FC70F0F78E4}" type="datetimeFigureOut">
              <a:rPr lang="hu-HU" smtClean="0"/>
              <a:t>2018.07.26.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F1D9C7-38D4-41C1-8290-4A5F7DEAF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F7D727-B180-4986-8CC4-169A9CD9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8C0B-91C2-486E-B9E3-96FDB6507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16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9CC036-BDA1-4F27-8B4D-DA1B73C8A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BA4452D-79A8-4169-B1F0-2D0AB30DA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05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AB97B-7AFC-4FD9-AA8E-1F6842CF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890F18CE-35FE-4A1B-A903-C05248D4D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3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49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Szélesvásznú</PresentationFormat>
  <Paragraphs>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Balázs</dc:creator>
  <cp:lastModifiedBy>Varga Balázs</cp:lastModifiedBy>
  <cp:revision>1</cp:revision>
  <dcterms:created xsi:type="dcterms:W3CDTF">2018-07-26T10:41:07Z</dcterms:created>
  <dcterms:modified xsi:type="dcterms:W3CDTF">2018-07-26T10:42:03Z</dcterms:modified>
</cp:coreProperties>
</file>