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37257</c:v>
                </c:pt>
                <c:pt idx="1">
                  <c:v>37622</c:v>
                </c:pt>
                <c:pt idx="2">
                  <c:v>37987</c:v>
                </c:pt>
                <c:pt idx="3">
                  <c:v>38353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6-43B3-9772-D0FC3AC758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37257</c:v>
                </c:pt>
                <c:pt idx="1">
                  <c:v>37622</c:v>
                </c:pt>
                <c:pt idx="2">
                  <c:v>37987</c:v>
                </c:pt>
                <c:pt idx="3">
                  <c:v>38353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6-43B3-9772-D0FC3AC758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37257</c:v>
                </c:pt>
                <c:pt idx="1">
                  <c:v>37622</c:v>
                </c:pt>
                <c:pt idx="2">
                  <c:v>37987</c:v>
                </c:pt>
                <c:pt idx="3">
                  <c:v>38353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6-43B3-9772-D0FC3AC75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2155552"/>
        <c:axId val="782159392"/>
      </c:barChart>
      <c:dateAx>
        <c:axId val="78215555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159392"/>
        <c:crosses val="autoZero"/>
        <c:auto val="1"/>
        <c:lblOffset val="100"/>
        <c:baseTimeUnit val="years"/>
      </c:dateAx>
      <c:valAx>
        <c:axId val="782159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15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312B-90C8-CBC0-C2C1-DF1B4932E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65E9D-175A-128B-EFCA-61D20118B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33FD5-C341-C3F1-AC6B-0601BE48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D10C-41CA-6E8B-4CB1-3CC09031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CA30-F4D4-FC61-DC9E-0A13E553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4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B92E-D13C-1193-1A59-51AE0805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1BF09-D020-2ABD-CE08-C62447569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2408-FE00-BBEF-D00F-07E7AAC8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0B0AE-B469-DB71-854E-3B36F070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D6998-D02D-D707-8A7F-DAE0991B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2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E695E0-2963-2AB2-273B-48E4EF1C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3B36E-7D20-0DAF-6076-C902C473D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46BF-AD76-8B91-BE59-CE625AC5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C0D3-C880-4BC0-A101-3E6F7176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78545-7164-34E1-6F50-18AF248A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1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F327-24EC-466F-1CFE-76A91ED1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87AD-3D45-C805-B6DE-A932F1A8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D11A9-D709-D823-B25F-B972760E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D33C-994C-2AA6-706E-97727DFC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1425E-1E67-4FAF-E27C-3E3CDB7B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F22F-6FB6-3A55-462C-680BC505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F141-F90C-EE91-0E73-6045195B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53BC6-104C-8CE4-2E47-25DB22D17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0B920-970E-99B2-BBE0-DBC04B7A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F7A9-1CB4-6473-3CED-D8619F95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9E0E-9C47-1893-A90C-31BB0B69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9EF66-F321-5F1C-C165-726BE9E87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40E88-E406-47D0-2494-9C060DCCC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ED098-6310-D2BC-9A96-7694DFA9A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665D0-6490-6A82-9732-390BD5D9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EF49B-466D-1F7D-F2E1-3610FDBE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5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34AB-90A6-F460-375E-38B9F0C9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2F21-EB1F-1D6B-A595-C2199476A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4D403-9AB4-5078-76B3-DE1D77F5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EDB84-84BA-1684-8AFE-C149687D8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EFEBE-6203-DCF0-23C0-776E1E41D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52FBB7-5589-18F0-6A13-801BA35E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DEDA3-06E3-C69A-4359-34B96311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44723-EBA3-AAF8-861A-3325CCCC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CB851-05A4-6704-6E04-D862CCA6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79080-6FB8-70A3-994E-59A9695A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B24F5-DC0E-898A-0071-DF4FB4EC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D002D-1811-37D9-2178-3F2B503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6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6624B1-8871-1CAA-8318-BE5AB192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CC48F-AC59-2FDF-0914-651532C8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A4D4C-8C76-D5F4-A98C-134F786A4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4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5843-5F1A-C6C8-8C80-E8AC12E9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6C45-452B-974A-2E27-1C5412A0C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4E529-0C66-11FD-25EE-965C3D145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CD030-D003-C863-8F3C-B99C38EB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ACB8B-5507-F309-A008-2E772B36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5DA18-BE2F-4173-29E7-EA71026A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04EE-1173-B706-DB5C-E0B2D896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B6EA8-99B0-2AF0-3F70-D75E99C9E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3BFF5-78BE-326E-F05C-CF10CB9C9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DEFB4-41E2-3138-65F8-6D0F6A64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BF483-CAA0-6492-248B-7A383ABC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FBBB8-B061-4C10-0158-4B3F4073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4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15CB66-1C71-D947-7C96-72E098CE4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5BEE1-9EB8-6EA2-1AEF-9A581ECA2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63C1-4DDB-263D-C813-95675FFF7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EEEFC-8DAA-4304-80EE-FED2C98CDB9B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0A903-CF83-EF74-873E-985B573B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7763-8ACE-88D3-910D-2BEF7A504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B54EB-E9CC-44F3-8FE6-7AF7748047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7BF0BCF-D14C-C71F-91ED-A96EB62CD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78473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142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Mohrhard</dc:creator>
  <cp:lastModifiedBy>Markus Mohrhard</cp:lastModifiedBy>
  <cp:revision>1</cp:revision>
  <dcterms:created xsi:type="dcterms:W3CDTF">2025-07-12T21:12:17Z</dcterms:created>
  <dcterms:modified xsi:type="dcterms:W3CDTF">2025-07-12T21:12:41Z</dcterms:modified>
</cp:coreProperties>
</file>