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1EC524-32F5-44BD-986B-499C97D65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688250-F522-4B92-9645-D8E15AF7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8C206B-30B3-4561-BA1F-C50C9895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E9923F-B96E-4CCC-AED3-F9DF4579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FC6D8-4204-4F02-8EEC-4DB5A25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2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B09E82-399B-459E-9841-8B336DD1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28E993-99C0-4ED9-B1D3-C52852DB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E388D0-5033-43D2-9070-6867F9BF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02190C-635E-41D6-A98D-5EFB705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580792-2BCB-4C56-B9F2-F68AF892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3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3F4090-1F2D-40DD-93C4-63A1D8BA2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F3B632-D308-4258-B3CD-9E4CF71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8BF181-CFED-4E51-95C4-C5D6E70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BF3B8C-02FD-46C9-A6B6-88EC16D9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5C7F7-0A1F-4953-B1A7-71185E29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3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6BF70-5C14-4562-8B17-DC8FC9A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007E0-DAC8-42FB-B085-BF9833A1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2BD530-88F6-4032-9D23-2B833A4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C453A3-5BDA-4BCD-838A-58DCBD42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52C949-9A04-4587-95D8-5ABAB29F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6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8102F5-D187-4DDC-8CD8-73C8B9B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6FE432-A2E8-4949-9E6B-0DF60BD0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685C40-C397-439C-944C-2119C9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F8D94F-34C4-433E-96FB-B230B6D0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17A23-C24D-437B-AA3A-3E249070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63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D4E7C-3E55-4336-835A-5057B9CD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7BE519-ECC2-45A3-9FDD-9DCDA200C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275D95-8192-44AE-B1D0-C3C303D6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D2B307-AF46-4238-A9D9-42AA83F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D35FB2-5351-4EF1-B451-DC03EAC8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8CD1719-841D-4EA2-951D-F2DBB31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92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98FF1-1267-43AC-B7C6-87E563B9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44939F-B953-40FC-8C5E-DF44C3B4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BC5350-7EEE-405C-BDAE-47FCCB0E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9F72F16-5AB7-4BD4-92BA-370026ABE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401F780-6BA9-434F-BC71-2FB78DF67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DD4CC97-1843-471E-847B-14451C5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B87274-E147-4DDA-83BD-B1C06F6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DBEF69-83EB-4C1D-BD0E-70F9CF5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2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2AF89-74EA-4006-8FA1-BF3CFA41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14F36FD-80C8-4D68-854A-3B5AC06F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94C9734-D9EA-4CDA-B780-D98B10E9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0AABDE-F76C-4E44-94AC-4313AE79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50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2E8474D-B3A4-4BC7-8A50-204804CB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ABB565-6598-498E-A49A-CE61B289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97D188-CBD2-4025-95F2-AD5E27A1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6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728AA-684C-4A3E-8C02-7E7D1B3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12785D-8CB2-469D-A51F-8005D29C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B2F4BC-F204-4863-9043-F6BF0C24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008357-CCD8-4ABC-A3BA-EAF7F579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2F8C81-61B4-4BD5-ABD0-2A585287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9DAB03-A3AB-4008-AF33-AF064B00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7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AD8D76-2A42-496A-8979-1A0BE28C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CA01337-CE31-45B0-9202-4E634F3D3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C47EBF-731F-4D30-BD6E-00676D87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75E6AC5-923B-4084-99D5-84299882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105FCA-B294-4580-8F73-53EC6C99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063B3C-74D5-4043-BAEE-C0EDD39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09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BE3F9BB-5638-40F0-9041-46EBBB52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2EEDDC-FE50-4219-B173-F0F6D166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09A21E-45C5-4534-B20E-E554F6D9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EA7F-7D4D-4DBB-A748-7E6410E93C0D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9C1F1C-9472-4C2E-83C6-C35B8ED08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D38415-16B3-44B7-B084-97A2E974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6FDF-A1E1-445D-8D2E-27DA308F8C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7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6732D-B14A-45D8-A691-91F7AE6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E0F2A4-17A5-4737-AF16-BAF091C0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42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F280-9789-4846-898E-ED72817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54C90A-715E-4FCF-B5ED-F2EDB683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1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fejleszto</dc:creator>
  <cp:lastModifiedBy>fejleszto</cp:lastModifiedBy>
  <cp:revision>1</cp:revision>
  <dcterms:created xsi:type="dcterms:W3CDTF">2021-08-16T06:01:17Z</dcterms:created>
  <dcterms:modified xsi:type="dcterms:W3CDTF">2021-08-16T06:01:37Z</dcterms:modified>
</cp:coreProperties>
</file>