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241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48" y="-102"/>
      </p:cViewPr>
      <p:guideLst>
        <p:guide orient="horz" pos="2155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25001"/>
            <a:ext cx="10405031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76305"/>
            <a:ext cx="8568849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82054" y="273939"/>
            <a:ext cx="3685115" cy="58207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331" y="273939"/>
            <a:ext cx="10857702" cy="58207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000" y="1332000"/>
            <a:ext cx="5493600" cy="4012789"/>
          </a:xfrm>
          <a:prstGeom prst="roundRect">
            <a:avLst>
              <a:gd name="adj" fmla="val 10813"/>
            </a:avLst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395679"/>
            <a:ext cx="10405031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899312"/>
            <a:ext cx="10405031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9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331" y="1591376"/>
            <a:ext cx="7270346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4698" y="1591376"/>
            <a:ext cx="7272471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939"/>
            <a:ext cx="11017092" cy="114009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1204"/>
            <a:ext cx="5408662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69337"/>
            <a:ext cx="540866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1204"/>
            <a:ext cx="5410786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69337"/>
            <a:ext cx="5410786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2355"/>
            <a:ext cx="4027275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2355"/>
            <a:ext cx="6843178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1446"/>
            <a:ext cx="4027275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788377"/>
            <a:ext cx="7344728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1215"/>
            <a:ext cx="7344728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53671"/>
            <a:ext cx="7344728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3939"/>
            <a:ext cx="11017092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596126"/>
            <a:ext cx="11017092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40166"/>
            <a:ext cx="285628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3E36-23DE-432B-A16F-0DF4A68A09B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40166"/>
            <a:ext cx="387638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40166"/>
            <a:ext cx="285628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1A23-3BFA-4771-BC40-A74B367D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r="4393"/>
          <a:stretch/>
        </p:blipFill>
        <p:spPr/>
      </p:pic>
    </p:spTree>
    <p:extLst>
      <p:ext uri="{BB962C8B-B14F-4D97-AF65-F5344CB8AC3E}">
        <p14:creationId xmlns:p14="http://schemas.microsoft.com/office/powerpoint/2010/main" val="26068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2020-05-29T12:58:56Z</dcterms:created>
  <dcterms:modified xsi:type="dcterms:W3CDTF">2020-05-29T13:09:15Z</dcterms:modified>
</cp:coreProperties>
</file>