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62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Munka1!$A$2:$A$6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Munka1!$B$2:$B$6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Munka1!$A$2:$A$6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Munka1!$C$2:$C$6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0688"/>
        <c:axId val="21092224"/>
      </c:areaChart>
      <c:dateAx>
        <c:axId val="21090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092224"/>
        <c:crosses val="autoZero"/>
        <c:auto val="1"/>
        <c:lblOffset val="100"/>
        <c:baseTimeUnit val="days"/>
      </c:dateAx>
      <c:valAx>
        <c:axId val="2109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090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1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84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95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0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43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7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3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4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9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53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8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B0C1-8C1C-46D5-A510-BB147FD409FC}" type="datetimeFigureOut">
              <a:rPr lang="hu-HU" smtClean="0"/>
              <a:t>2020.11.20.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77F3-7289-416E-89E6-00CF47154B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3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52185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4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E0EEA1FDF22B4AB9A41CD42CC14085" ma:contentTypeVersion="0" ma:contentTypeDescription="Új dokumentum létrehozása." ma:contentTypeScope="" ma:versionID="807449a18a82728f361d2ef66ef8a5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89E237-D397-4A9A-8986-7F8BF5709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89D28-0E56-42C7-92CC-F00F549C6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9BDBD0-8AB6-4B72-A12C-4533E844656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Office-téma</vt:lpstr>
      <vt:lpstr>PowerPoint Presentation</vt:lpstr>
    </vt:vector>
  </TitlesOfParts>
  <Company>NISZ Nemzeti Infokommunikációs Szolgáltató Zrt.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Kelemen Gábor 2</dc:creator>
  <cp:lastModifiedBy>xisco</cp:lastModifiedBy>
  <cp:revision>4</cp:revision>
  <dcterms:created xsi:type="dcterms:W3CDTF">2019-09-26T07:38:50Z</dcterms:created>
  <dcterms:modified xsi:type="dcterms:W3CDTF">2020-11-20T12:06:11Z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0x010100A8E0EEA1FDF22B4AB9A41CD42CC14085</vt:lpwstr>
  </property>
</Properties>
</file>