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E5F79-0A9E-4878-8BD8-CCC7B1EB4A29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48A404-2A3A-41E9-9551-8F4435666C2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5330F8F-9988-4C00-80C1-103E053A62EA}" type="parTrans" cxnId="{11C50C62-4FCE-47D5-B4CF-2C0C2AB8375D}">
      <dgm:prSet/>
      <dgm:spPr/>
      <dgm:t>
        <a:bodyPr/>
        <a:lstStyle/>
        <a:p>
          <a:endParaRPr lang="en-US"/>
        </a:p>
      </dgm:t>
    </dgm:pt>
    <dgm:pt modelId="{41EDF22C-EA53-4F09-ADDE-88EFF27DD7B2}" type="sibTrans" cxnId="{11C50C62-4FCE-47D5-B4CF-2C0C2AB8375D}">
      <dgm:prSet/>
      <dgm:spPr/>
      <dgm:t>
        <a:bodyPr/>
        <a:lstStyle/>
        <a:p>
          <a:endParaRPr lang="en-US"/>
        </a:p>
      </dgm:t>
    </dgm:pt>
    <dgm:pt modelId="{6E36731A-BABB-4BC5-8885-2755F9701CF3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164D9F7F-7FB8-4299-8F64-DF74348488EF}" type="parTrans" cxnId="{FDDF44FB-1C13-43F8-8B7F-856FE25A6B64}">
      <dgm:prSet/>
      <dgm:spPr/>
      <dgm:t>
        <a:bodyPr/>
        <a:lstStyle/>
        <a:p>
          <a:endParaRPr lang="en-US"/>
        </a:p>
      </dgm:t>
    </dgm:pt>
    <dgm:pt modelId="{318E85FB-D67A-4E7D-BBEF-3BE719356DA9}" type="sibTrans" cxnId="{FDDF44FB-1C13-43F8-8B7F-856FE25A6B64}">
      <dgm:prSet/>
      <dgm:spPr/>
      <dgm:t>
        <a:bodyPr/>
        <a:lstStyle/>
        <a:p>
          <a:endParaRPr lang="en-US"/>
        </a:p>
      </dgm:t>
    </dgm:pt>
    <dgm:pt modelId="{A1720E84-3BC0-4F19-944F-1AE5DFB3D66E}" type="pres">
      <dgm:prSet presAssocID="{8B7E5F79-0A9E-4878-8BD8-CCC7B1EB4A29}" presName="Name0" presStyleCnt="0">
        <dgm:presLayoutVars>
          <dgm:dir/>
          <dgm:resizeHandles val="exact"/>
        </dgm:presLayoutVars>
      </dgm:prSet>
      <dgm:spPr/>
    </dgm:pt>
    <dgm:pt modelId="{2A51146D-EE18-4929-8268-A6A5BA2DC20C}" type="pres">
      <dgm:prSet presAssocID="{6C48A404-2A3A-41E9-9551-8F4435666C27}" presName="composite" presStyleCnt="0"/>
      <dgm:spPr/>
    </dgm:pt>
    <dgm:pt modelId="{7E7AB9D8-99CC-4DBB-BA44-73B391D36B9E}" type="pres">
      <dgm:prSet presAssocID="{6C48A404-2A3A-41E9-9551-8F4435666C27}" presName="rect1" presStyleLbl="trAlignAcc1" presStyleIdx="0" presStyleCnt="2">
        <dgm:presLayoutVars>
          <dgm:bulletEnabled val="1"/>
        </dgm:presLayoutVars>
      </dgm:prSet>
      <dgm:spPr/>
    </dgm:pt>
    <dgm:pt modelId="{44792CB7-8371-4135-AD15-B12EBD420003}" type="pres">
      <dgm:prSet presAssocID="{6C48A404-2A3A-41E9-9551-8F4435666C27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F1C1BA8-DB31-470A-A607-4CB3B9772938}" type="pres">
      <dgm:prSet presAssocID="{41EDF22C-EA53-4F09-ADDE-88EFF27DD7B2}" presName="sibTrans" presStyleCnt="0"/>
      <dgm:spPr/>
    </dgm:pt>
    <dgm:pt modelId="{25D1A872-92C7-4867-A789-38CAA67C2FDC}" type="pres">
      <dgm:prSet presAssocID="{6E36731A-BABB-4BC5-8885-2755F9701CF3}" presName="composite" presStyleCnt="0"/>
      <dgm:spPr/>
    </dgm:pt>
    <dgm:pt modelId="{B289A356-FE39-47ED-BB52-2F8CC40EB54B}" type="pres">
      <dgm:prSet presAssocID="{6E36731A-BABB-4BC5-8885-2755F9701CF3}" presName="rect1" presStyleLbl="trAlignAcc1" presStyleIdx="1" presStyleCnt="2">
        <dgm:presLayoutVars>
          <dgm:bulletEnabled val="1"/>
        </dgm:presLayoutVars>
      </dgm:prSet>
      <dgm:spPr/>
    </dgm:pt>
    <dgm:pt modelId="{6973D5E7-EF2D-4AD8-9D7E-BABA122939BD}" type="pres">
      <dgm:prSet presAssocID="{6E36731A-BABB-4BC5-8885-2755F9701CF3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FDDF44FB-1C13-43F8-8B7F-856FE25A6B64}" srcId="{8B7E5F79-0A9E-4878-8BD8-CCC7B1EB4A29}" destId="{6E36731A-BABB-4BC5-8885-2755F9701CF3}" srcOrd="1" destOrd="0" parTransId="{164D9F7F-7FB8-4299-8F64-DF74348488EF}" sibTransId="{318E85FB-D67A-4E7D-BBEF-3BE719356DA9}"/>
    <dgm:cxn modelId="{E9D77401-8819-43CE-9EFF-9F6C7E19B2B1}" type="presOf" srcId="{6E36731A-BABB-4BC5-8885-2755F9701CF3}" destId="{B289A356-FE39-47ED-BB52-2F8CC40EB54B}" srcOrd="0" destOrd="0" presId="urn:microsoft.com/office/officeart/2008/layout/PictureStrips"/>
    <dgm:cxn modelId="{1A8A81B5-B3D2-400E-BA78-BC1E1FCEB9A3}" type="presOf" srcId="{8B7E5F79-0A9E-4878-8BD8-CCC7B1EB4A29}" destId="{A1720E84-3BC0-4F19-944F-1AE5DFB3D66E}" srcOrd="0" destOrd="0" presId="urn:microsoft.com/office/officeart/2008/layout/PictureStrips"/>
    <dgm:cxn modelId="{7B88B215-C61E-4C40-AF05-D7EC5D62CE4C}" type="presOf" srcId="{6C48A404-2A3A-41E9-9551-8F4435666C27}" destId="{7E7AB9D8-99CC-4DBB-BA44-73B391D36B9E}" srcOrd="0" destOrd="0" presId="urn:microsoft.com/office/officeart/2008/layout/PictureStrips"/>
    <dgm:cxn modelId="{11C50C62-4FCE-47D5-B4CF-2C0C2AB8375D}" srcId="{8B7E5F79-0A9E-4878-8BD8-CCC7B1EB4A29}" destId="{6C48A404-2A3A-41E9-9551-8F4435666C27}" srcOrd="0" destOrd="0" parTransId="{A5330F8F-9988-4C00-80C1-103E053A62EA}" sibTransId="{41EDF22C-EA53-4F09-ADDE-88EFF27DD7B2}"/>
    <dgm:cxn modelId="{A62CB844-CEB4-479B-A435-AD286C43BC62}" type="presParOf" srcId="{A1720E84-3BC0-4F19-944F-1AE5DFB3D66E}" destId="{2A51146D-EE18-4929-8268-A6A5BA2DC20C}" srcOrd="0" destOrd="0" presId="urn:microsoft.com/office/officeart/2008/layout/PictureStrips"/>
    <dgm:cxn modelId="{69467D8D-EB22-4EEE-866C-F8929DF03B3E}" type="presParOf" srcId="{2A51146D-EE18-4929-8268-A6A5BA2DC20C}" destId="{7E7AB9D8-99CC-4DBB-BA44-73B391D36B9E}" srcOrd="0" destOrd="0" presId="urn:microsoft.com/office/officeart/2008/layout/PictureStrips"/>
    <dgm:cxn modelId="{DEE94FAF-4DA9-4624-80D0-803648082CC1}" type="presParOf" srcId="{2A51146D-EE18-4929-8268-A6A5BA2DC20C}" destId="{44792CB7-8371-4135-AD15-B12EBD420003}" srcOrd="1" destOrd="0" presId="urn:microsoft.com/office/officeart/2008/layout/PictureStrips"/>
    <dgm:cxn modelId="{D34D41DC-68F1-4456-A727-BDCDCFDA42FE}" type="presParOf" srcId="{A1720E84-3BC0-4F19-944F-1AE5DFB3D66E}" destId="{5F1C1BA8-DB31-470A-A607-4CB3B9772938}" srcOrd="1" destOrd="0" presId="urn:microsoft.com/office/officeart/2008/layout/PictureStrips"/>
    <dgm:cxn modelId="{D5800BDB-6800-4915-A161-5C1D7DF778C5}" type="presParOf" srcId="{A1720E84-3BC0-4F19-944F-1AE5DFB3D66E}" destId="{25D1A872-92C7-4867-A789-38CAA67C2FDC}" srcOrd="2" destOrd="0" presId="urn:microsoft.com/office/officeart/2008/layout/PictureStrips"/>
    <dgm:cxn modelId="{F8810D48-15BD-47B7-85BA-977633E30807}" type="presParOf" srcId="{25D1A872-92C7-4867-A789-38CAA67C2FDC}" destId="{B289A356-FE39-47ED-BB52-2F8CC40EB54B}" srcOrd="0" destOrd="0" presId="urn:microsoft.com/office/officeart/2008/layout/PictureStrips"/>
    <dgm:cxn modelId="{EB28CD5C-EFE6-4899-BA7A-1444BF3C7A96}" type="presParOf" srcId="{25D1A872-92C7-4867-A789-38CAA67C2FDC}" destId="{6973D5E7-EF2D-4AD8-9D7E-BABA122939B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211F-258E-46ED-BA6A-514D91012CD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7166-31DA-4470-8747-A5FC8B96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31883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9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2019-02-21T14:58:17Z</dcterms:created>
  <dcterms:modified xsi:type="dcterms:W3CDTF">2019-02-21T15:04:02Z</dcterms:modified>
</cp:coreProperties>
</file>