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ShowLst>
    <p:custShow name="Custom1" id="0">
      <p:sldLst>
        <p:sld r:id="rId4"/>
        <p:sld r:id="rId3"/>
        <p:sld r:id="rId2"/>
      </p:sldLst>
    </p:custShow>
    <p:custShow name="Custom2" id="1">
      <p:sldLst>
        <p:sld r:id="rId3"/>
        <p:sld r:id="rId2"/>
        <p:sld r:id="rId4"/>
        <p:sld r:id="rId3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3DDB3-E6C4-457D-80B5-DBF352E4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C66EF0-A945-4ADC-A0C7-D9E752F1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66E5A1-256D-4966-AB09-1E1E22B0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89AF77-5FB9-4CB7-B6D2-2291101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1315A2-5F5A-4443-8B74-B3B57DEB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F588A-A4F7-4884-A3EC-BF91032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12E4A4-D668-433B-87B8-31A8C15B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F4CFF-7803-4371-B553-9E2E9B61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DFBA64-AA10-4DBF-92ED-930972B4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9D6340-19C1-4788-B52C-FEBD6980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1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0759C72-0D3E-453B-9708-FD2031662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0EB3C2-B05D-4968-ADEC-315520E2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261089-E42A-4DE6-BFD5-6DA640D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245ED-E8BD-4C2A-BE37-15CB449B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60EDE0-73FF-46B3-9D52-4035A565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5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ACA7AF-6E31-4C8C-B7C3-E4FC78E0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5573C-602F-40A5-BF68-8588F354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97457B-44FE-4BFC-9158-321E2656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6FFEC-3E95-4928-AF2D-1E148048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3EA23D-C6E3-4A58-B9E0-0C6DCC4E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9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0CAFB-1E2F-4C4F-BB1B-75E00CC0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EB6FC-4D7F-4044-B1E7-A655A9EE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3AC7D7-62D1-4B6E-8D5C-28B23127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65490F-CAF3-4FC2-9C2E-69F4EB3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C771F5-C763-4758-94C7-063D8FEB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6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D3F61E-FC98-480F-9089-92CBE80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FF82E-AF23-4F69-AA68-8E55248A7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3502B5-D125-4CC8-928C-873EC81A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EF2461-8DA0-46E6-AEC4-274DA745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C7AE21-FCBE-4AFD-A056-B50F3145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2D8867-0866-4EB2-90AB-2846404E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787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8D39A-D993-4088-887A-17217C6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17A883-BB61-4428-9B22-DBD988DE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183101-9E6B-4021-82F8-929C721FA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C77BDE7-44F7-46E2-A2EA-A98DA91A1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2EC5C9-D8EF-4333-A30C-0B91955B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7B6A4C8-0D07-4A10-9D2F-24604400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28FA890-ACD3-4B69-976A-F4897064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472EBB-7728-4A74-BF76-CCE2BF6F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A70975-D422-4EB8-920F-EDBA390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4732DF-1324-405A-A7FE-3CD2ADA0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0ABADE-AAEB-4DF0-A52B-B908E4B4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791C5DD-2176-45CF-9437-47352BE5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7B6E491-3097-4B96-868E-56BEB1D4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64B33CB-B5F4-4524-8399-3B6C7D5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C6E313-503C-40A7-A3E7-B04C7E27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76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D7DB9-E721-4F46-83E4-2381E37B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E7BC28-AC2A-4A1A-B709-A58D3911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EAF2E3-D631-4F78-8288-20705AF7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00DFBA-60B4-445F-B133-07F9C40A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FA0602-A908-49CD-9B94-44DE72DB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6B55BD-785D-4A7F-BFAD-8FFACD4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19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B54BA-5D41-45AB-8CAB-499B819C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423C0E-E0B5-40E8-B269-FAC6FEC9D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0CAF08-3F1E-45C1-9813-A9638C3E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7ADD79-5BDB-4086-920B-23B24F5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84A441-C3D6-486B-AB19-ECD81716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C83340-1A13-4E2A-B156-9B913D63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8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DE2A749-B017-4D20-9C8F-DEBE3972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3DD3BA-06BA-4345-A098-2E249237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52148E-CE61-444D-A9BE-62C2B7AB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41C0-120B-4D6A-A881-BFB0E222A32E}" type="datetimeFigureOut">
              <a:rPr lang="hu-HU" smtClean="0"/>
              <a:t>2021. 05. 10.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7A3E79-A53D-4791-9E62-697BE210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56A61A-96B9-4C7B-9EF8-C4C0AE008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0A3F-C7FD-47A4-AE52-2DF97A38E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2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2131A-0ABF-4542-AD30-4470B100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101E6E3-59CE-42CA-8D99-F877EC120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22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E338-D703-47B9-B13D-1684A379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Second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EF78E-295F-4F2A-8831-42C41399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77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04567-427A-48CD-99CE-35CA58E2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Third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3D1ABD-C72F-4B79-95CA-0345BA82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8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Szélesvásznú</PresentationFormat>
  <Paragraphs>3</Paragraphs>
  <Slides>3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  <vt:variant>
        <vt:lpstr>Egyéni diasorok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First</vt:lpstr>
      <vt:lpstr>Second</vt:lpstr>
      <vt:lpstr>Third</vt:lpstr>
      <vt:lpstr>Custom1</vt:lpstr>
      <vt:lpstr>Custom2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fejleszto</dc:creator>
  <cp:lastModifiedBy>fejleszto</cp:lastModifiedBy>
  <cp:revision>2</cp:revision>
  <dcterms:created xsi:type="dcterms:W3CDTF">2021-05-10T11:35:56Z</dcterms:created>
  <dcterms:modified xsi:type="dcterms:W3CDTF">2021-05-10T11:38:31Z</dcterms:modified>
</cp:coreProperties>
</file>