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0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2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B43B9CB-BA1E-4884-A3EC-F59B82F4A834}"/>
              </a:ext>
            </a:extLst>
          </p:cNvPr>
          <p:cNvSpPr/>
          <p:nvPr/>
        </p:nvSpPr>
        <p:spPr>
          <a:xfrm>
            <a:off x="2553286" y="998807"/>
            <a:ext cx="1336431" cy="1266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313D592-6C99-4C16-9BAB-99E5C5DF28F8}"/>
              </a:ext>
            </a:extLst>
          </p:cNvPr>
          <p:cNvSpPr/>
          <p:nvPr/>
        </p:nvSpPr>
        <p:spPr>
          <a:xfrm>
            <a:off x="6250744" y="2566182"/>
            <a:ext cx="1336431" cy="1266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2051822C-F716-4548-900D-88B0C9468C6E}"/>
              </a:ext>
            </a:extLst>
          </p:cNvPr>
          <p:cNvSpPr/>
          <p:nvPr/>
        </p:nvSpPr>
        <p:spPr>
          <a:xfrm>
            <a:off x="4224997" y="5011030"/>
            <a:ext cx="1336431" cy="1266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Összekötő: görbe 6">
            <a:extLst>
              <a:ext uri="{FF2B5EF4-FFF2-40B4-BE49-F238E27FC236}">
                <a16:creationId xmlns:a16="http://schemas.microsoft.com/office/drawing/2014/main" id="{AE2D43D7-1938-48C8-9FFA-BE6FFECB624F}"/>
              </a:ext>
            </a:extLst>
          </p:cNvPr>
          <p:cNvCxnSpPr>
            <a:stCxn id="6" idx="3"/>
            <a:endCxn id="3" idx="0"/>
          </p:cNvCxnSpPr>
          <p:nvPr/>
        </p:nvCxnSpPr>
        <p:spPr>
          <a:xfrm flipH="1">
            <a:off x="4893213" y="3199228"/>
            <a:ext cx="2693962" cy="1811802"/>
          </a:xfrm>
          <a:prstGeom prst="curvedConnector4">
            <a:avLst>
              <a:gd name="adj1" fmla="val -8486"/>
              <a:gd name="adj2" fmla="val 67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D9B656AE-95C2-4763-BF42-2DC0B44721A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889717" y="1631853"/>
            <a:ext cx="2361027" cy="156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DB41B1F3-67D0-41C6-BAB2-14C266CD937B}"/>
              </a:ext>
            </a:extLst>
          </p:cNvPr>
          <p:cNvCxnSpPr>
            <a:stCxn id="4" idx="1"/>
            <a:endCxn id="3" idx="2"/>
          </p:cNvCxnSpPr>
          <p:nvPr/>
        </p:nvCxnSpPr>
        <p:spPr>
          <a:xfrm rot="10800000" flipH="1" flipV="1">
            <a:off x="2553285" y="1631852"/>
            <a:ext cx="2339927" cy="4645269"/>
          </a:xfrm>
          <a:prstGeom prst="bentConnector4">
            <a:avLst>
              <a:gd name="adj1" fmla="val -9770"/>
              <a:gd name="adj2" fmla="val 104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8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14</cp:revision>
  <dcterms:created xsi:type="dcterms:W3CDTF">2022-02-15T08:34:00Z</dcterms:created>
  <dcterms:modified xsi:type="dcterms:W3CDTF">2022-03-09T22:43:57Z</dcterms:modified>
</cp:coreProperties>
</file>