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0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8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98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9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7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97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56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8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28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30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3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9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5534-6A47-4A03-98D4-C37C9F9BAE62}" type="datetimeFigureOut">
              <a:rPr lang="es-ES" smtClean="0"/>
              <a:t>22/05/2020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EF94-1875-4144-A972-DF7A25EB6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20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7"/>
          <p:cNvSpPr txBox="1">
            <a:spLocks noChangeArrowheads="1"/>
          </p:cNvSpPr>
          <p:nvPr/>
        </p:nvSpPr>
        <p:spPr bwMode="auto">
          <a:xfrm>
            <a:off x="298091" y="260648"/>
            <a:ext cx="8522381" cy="497131"/>
          </a:xfrm>
          <a:prstGeom prst="rect">
            <a:avLst/>
          </a:prstGeom>
        </p:spPr>
        <p:txBody>
          <a:bodyPr vert="horz" lIns="91440" tIns="45720" rIns="73706" bIns="45720" rtlCol="0" anchor="ctr">
            <a:normAutofit/>
          </a:bodyPr>
          <a:lstStyle/>
          <a:p>
            <a:pPr marL="1550" marR="0" lvl="0" indent="-1550" defTabSz="46020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57936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Profitability analysis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72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xisco</cp:lastModifiedBy>
  <cp:revision>1</cp:revision>
  <dcterms:created xsi:type="dcterms:W3CDTF">2020-05-22T15:55:47Z</dcterms:created>
  <dcterms:modified xsi:type="dcterms:W3CDTF">2020-05-22T15:56:00Z</dcterms:modified>
</cp:coreProperties>
</file>