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678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2FBF-DA52-4299-B2D8-0C08A817BF2E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3D8FC566-4933-408B-9076-6892CD1D1E04}">
      <dgm:prSet phldrT="[Text]"/>
      <dgm:spPr/>
      <dgm:t>
        <a:bodyPr/>
        <a:lstStyle/>
        <a:p>
          <a:r>
            <a:rPr lang="hu-HU" dirty="0"/>
            <a:t>A</a:t>
          </a:r>
          <a:endParaRPr lang="en-US" dirty="0"/>
        </a:p>
      </dgm:t>
    </dgm:pt>
    <dgm:pt modelId="{D7207557-C908-45AC-B665-0CD51FD16048}" type="parTrans" cxnId="{086C19DB-F9B6-4792-83B4-5F849A5D2D4B}">
      <dgm:prSet/>
      <dgm:spPr/>
      <dgm:t>
        <a:bodyPr/>
        <a:lstStyle/>
        <a:p>
          <a:endParaRPr lang="en-US"/>
        </a:p>
      </dgm:t>
    </dgm:pt>
    <dgm:pt modelId="{FBC4A332-8590-4B57-8C8A-C5F14D3EE296}" type="sibTrans" cxnId="{086C19DB-F9B6-4792-83B4-5F849A5D2D4B}">
      <dgm:prSet/>
      <dgm:spPr/>
      <dgm:t>
        <a:bodyPr/>
        <a:lstStyle/>
        <a:p>
          <a:endParaRPr lang="en-US"/>
        </a:p>
      </dgm:t>
    </dgm:pt>
    <dgm:pt modelId="{34429171-66F7-44F6-AEAC-D89FB0304E8A}">
      <dgm:prSet phldrT="[Text]"/>
      <dgm:spPr/>
      <dgm:t>
        <a:bodyPr/>
        <a:lstStyle/>
        <a:p>
          <a:r>
            <a:rPr lang="hu-HU" dirty="0"/>
            <a:t>B</a:t>
          </a:r>
          <a:endParaRPr lang="en-US" dirty="0"/>
        </a:p>
      </dgm:t>
    </dgm:pt>
    <dgm:pt modelId="{9B496114-ECF0-4BC4-847E-D36443EC9082}" type="parTrans" cxnId="{F7347A90-3DE1-4201-ACDF-7814DA889AA1}">
      <dgm:prSet/>
      <dgm:spPr/>
      <dgm:t>
        <a:bodyPr/>
        <a:lstStyle/>
        <a:p>
          <a:endParaRPr lang="en-US"/>
        </a:p>
      </dgm:t>
    </dgm:pt>
    <dgm:pt modelId="{CE0F0B7D-ADD3-40D2-BC90-2236F596E708}" type="sibTrans" cxnId="{F7347A90-3DE1-4201-ACDF-7814DA889AA1}">
      <dgm:prSet/>
      <dgm:spPr/>
      <dgm:t>
        <a:bodyPr/>
        <a:lstStyle/>
        <a:p>
          <a:endParaRPr lang="en-US"/>
        </a:p>
      </dgm:t>
    </dgm:pt>
    <dgm:pt modelId="{56386EB4-0607-4BBD-9096-6FABF4F8CCCF}">
      <dgm:prSet phldrT="[Text]"/>
      <dgm:spPr/>
      <dgm:t>
        <a:bodyPr/>
        <a:lstStyle/>
        <a:p>
          <a:r>
            <a:rPr lang="hu-HU" dirty="0"/>
            <a:t>A1</a:t>
          </a:r>
          <a:endParaRPr lang="en-US" dirty="0"/>
        </a:p>
      </dgm:t>
    </dgm:pt>
    <dgm:pt modelId="{F3161881-D326-4A2D-8058-1CEDEDDD272B}" type="parTrans" cxnId="{270C4FEF-AE87-49ED-AFBE-99779720CB57}">
      <dgm:prSet/>
      <dgm:spPr/>
      <dgm:t>
        <a:bodyPr/>
        <a:lstStyle/>
        <a:p>
          <a:endParaRPr lang="en-US"/>
        </a:p>
      </dgm:t>
    </dgm:pt>
    <dgm:pt modelId="{2F09BA05-842F-4BB6-850A-9C6ED31FEC0F}" type="sibTrans" cxnId="{270C4FEF-AE87-49ED-AFBE-99779720CB57}">
      <dgm:prSet/>
      <dgm:spPr/>
      <dgm:t>
        <a:bodyPr/>
        <a:lstStyle/>
        <a:p>
          <a:endParaRPr lang="en-US"/>
        </a:p>
      </dgm:t>
    </dgm:pt>
    <dgm:pt modelId="{89F9DD42-C414-4B47-A43C-C71D7361E927}">
      <dgm:prSet phldrT="[Text]"/>
      <dgm:spPr/>
      <dgm:t>
        <a:bodyPr/>
        <a:lstStyle/>
        <a:p>
          <a:r>
            <a:rPr lang="hu-HU" dirty="0"/>
            <a:t>B1</a:t>
          </a:r>
          <a:endParaRPr lang="en-US" dirty="0"/>
        </a:p>
      </dgm:t>
    </dgm:pt>
    <dgm:pt modelId="{EFD1432C-3CF5-48C5-8648-26410659979B}" type="parTrans" cxnId="{B46CB216-3C78-4E19-B1C9-829B75282799}">
      <dgm:prSet/>
      <dgm:spPr/>
      <dgm:t>
        <a:bodyPr/>
        <a:lstStyle/>
        <a:p>
          <a:endParaRPr lang="en-US"/>
        </a:p>
      </dgm:t>
    </dgm:pt>
    <dgm:pt modelId="{DE363687-A692-450E-9EBF-9B96DBA6C8AD}" type="sibTrans" cxnId="{B46CB216-3C78-4E19-B1C9-829B75282799}">
      <dgm:prSet/>
      <dgm:spPr/>
      <dgm:t>
        <a:bodyPr/>
        <a:lstStyle/>
        <a:p>
          <a:endParaRPr lang="en-US"/>
        </a:p>
      </dgm:t>
    </dgm:pt>
    <dgm:pt modelId="{943B743B-F3EB-49AA-9936-61A1817F64A5}">
      <dgm:prSet phldrT="[Text]"/>
      <dgm:spPr/>
      <dgm:t>
        <a:bodyPr/>
        <a:lstStyle/>
        <a:p>
          <a:r>
            <a:rPr lang="hu-HU" dirty="0"/>
            <a:t>B2</a:t>
          </a:r>
          <a:endParaRPr lang="en-US" dirty="0"/>
        </a:p>
      </dgm:t>
    </dgm:pt>
    <dgm:pt modelId="{EDA7C034-DF28-4937-8E2C-0775FE8BE17C}" type="parTrans" cxnId="{A0726FF6-C591-4DB4-B700-A99FA5F7CDFC}">
      <dgm:prSet/>
      <dgm:spPr/>
      <dgm:t>
        <a:bodyPr/>
        <a:lstStyle/>
        <a:p>
          <a:endParaRPr lang="en-US"/>
        </a:p>
      </dgm:t>
    </dgm:pt>
    <dgm:pt modelId="{BF824F69-94A2-4452-9679-A21668A0C7DC}" type="sibTrans" cxnId="{A0726FF6-C591-4DB4-B700-A99FA5F7CDFC}">
      <dgm:prSet/>
      <dgm:spPr/>
      <dgm:t>
        <a:bodyPr/>
        <a:lstStyle/>
        <a:p>
          <a:endParaRPr lang="en-US"/>
        </a:p>
      </dgm:t>
    </dgm:pt>
    <dgm:pt modelId="{F0790108-A950-4101-8B86-2598532DF0B6}">
      <dgm:prSet phldrT="[Text]"/>
      <dgm:spPr/>
      <dgm:t>
        <a:bodyPr/>
        <a:lstStyle/>
        <a:p>
          <a:r>
            <a:rPr lang="hu-HU" dirty="0"/>
            <a:t>A2</a:t>
          </a:r>
          <a:endParaRPr lang="en-US" dirty="0"/>
        </a:p>
      </dgm:t>
    </dgm:pt>
    <dgm:pt modelId="{834E0AE8-676D-450F-9D21-BB91F619C78B}" type="parTrans" cxnId="{8F1A744D-705D-46B8-A153-35C184BE3AA0}">
      <dgm:prSet/>
      <dgm:spPr/>
      <dgm:t>
        <a:bodyPr/>
        <a:lstStyle/>
        <a:p>
          <a:endParaRPr lang="en-US"/>
        </a:p>
      </dgm:t>
    </dgm:pt>
    <dgm:pt modelId="{A3925C4D-3280-494F-82CB-DF2BEA41DE63}" type="sibTrans" cxnId="{8F1A744D-705D-46B8-A153-35C184BE3AA0}">
      <dgm:prSet/>
      <dgm:spPr/>
      <dgm:t>
        <a:bodyPr/>
        <a:lstStyle/>
        <a:p>
          <a:endParaRPr lang="en-US"/>
        </a:p>
      </dgm:t>
    </dgm:pt>
    <dgm:pt modelId="{032B055D-6C87-4CB3-8FBB-5D6ACCD766BE}">
      <dgm:prSet phldrT="[Text]"/>
      <dgm:spPr/>
      <dgm:t>
        <a:bodyPr/>
        <a:lstStyle/>
        <a:p>
          <a:r>
            <a:rPr lang="hu-HU" dirty="0"/>
            <a:t>B3</a:t>
          </a:r>
          <a:endParaRPr lang="en-US" dirty="0"/>
        </a:p>
      </dgm:t>
    </dgm:pt>
    <dgm:pt modelId="{5FF9B047-EB7E-4041-A3A4-629464A0354B}" type="parTrans" cxnId="{F38D56F5-DB56-43CA-B629-DC0A6066C67E}">
      <dgm:prSet/>
      <dgm:spPr/>
      <dgm:t>
        <a:bodyPr/>
        <a:lstStyle/>
        <a:p>
          <a:endParaRPr lang="en-US"/>
        </a:p>
      </dgm:t>
    </dgm:pt>
    <dgm:pt modelId="{8B2F7C46-8B83-4B2C-97AB-C5BE4B17B536}" type="sibTrans" cxnId="{F38D56F5-DB56-43CA-B629-DC0A6066C67E}">
      <dgm:prSet/>
      <dgm:spPr/>
      <dgm:t>
        <a:bodyPr/>
        <a:lstStyle/>
        <a:p>
          <a:endParaRPr lang="en-US"/>
        </a:p>
      </dgm:t>
    </dgm:pt>
    <dgm:pt modelId="{24022763-96A9-4CD4-80EE-7B6DCFFEAFAA}">
      <dgm:prSet phldrT="[Text]"/>
      <dgm:spPr/>
      <dgm:t>
        <a:bodyPr/>
        <a:lstStyle/>
        <a:p>
          <a:r>
            <a:rPr lang="hu-HU" dirty="0"/>
            <a:t>B4</a:t>
          </a:r>
          <a:endParaRPr lang="en-US" dirty="0"/>
        </a:p>
      </dgm:t>
    </dgm:pt>
    <dgm:pt modelId="{991FC015-5075-4417-98DC-1965C2C40DFF}" type="parTrans" cxnId="{C644B8D0-D95A-4FAA-A799-65EBE557A08C}">
      <dgm:prSet/>
      <dgm:spPr/>
      <dgm:t>
        <a:bodyPr/>
        <a:lstStyle/>
        <a:p>
          <a:endParaRPr lang="en-US"/>
        </a:p>
      </dgm:t>
    </dgm:pt>
    <dgm:pt modelId="{3F98DDB1-B7F9-4207-A94F-53648FE9E141}" type="sibTrans" cxnId="{C644B8D0-D95A-4FAA-A799-65EBE557A08C}">
      <dgm:prSet/>
      <dgm:spPr/>
      <dgm:t>
        <a:bodyPr/>
        <a:lstStyle/>
        <a:p>
          <a:endParaRPr lang="en-US"/>
        </a:p>
      </dgm:t>
    </dgm:pt>
    <dgm:pt modelId="{872790A6-F2BE-4AE6-80F6-F281ABB9A872}">
      <dgm:prSet phldrT="[Text]"/>
      <dgm:spPr/>
      <dgm:t>
        <a:bodyPr/>
        <a:lstStyle/>
        <a:p>
          <a:r>
            <a:rPr lang="hu-HU" dirty="0"/>
            <a:t>A3</a:t>
          </a:r>
          <a:endParaRPr lang="en-US" dirty="0"/>
        </a:p>
      </dgm:t>
    </dgm:pt>
    <dgm:pt modelId="{786C4B43-3BA8-4A0D-B692-15C838636F6D}" type="parTrans" cxnId="{A5342C63-C17D-47E7-AE9F-C6F1CF4932E5}">
      <dgm:prSet/>
      <dgm:spPr/>
      <dgm:t>
        <a:bodyPr/>
        <a:lstStyle/>
        <a:p>
          <a:endParaRPr lang="en-US"/>
        </a:p>
      </dgm:t>
    </dgm:pt>
    <dgm:pt modelId="{92CD3D6E-6F94-4207-9C50-1A6CA3DAEB6A}" type="sibTrans" cxnId="{A5342C63-C17D-47E7-AE9F-C6F1CF4932E5}">
      <dgm:prSet/>
      <dgm:spPr/>
      <dgm:t>
        <a:bodyPr/>
        <a:lstStyle/>
        <a:p>
          <a:endParaRPr lang="en-US"/>
        </a:p>
      </dgm:t>
    </dgm:pt>
    <dgm:pt modelId="{1A3055E5-CE56-45F6-88BE-57CDFEB0E921}">
      <dgm:prSet phldrT="[Text]"/>
      <dgm:spPr/>
      <dgm:t>
        <a:bodyPr/>
        <a:lstStyle/>
        <a:p>
          <a:r>
            <a:rPr lang="hu-HU" dirty="0"/>
            <a:t>A4</a:t>
          </a:r>
          <a:endParaRPr lang="en-US" dirty="0"/>
        </a:p>
      </dgm:t>
    </dgm:pt>
    <dgm:pt modelId="{267C2F48-79F7-4320-94DD-85309187075A}" type="parTrans" cxnId="{AA9CEB7B-B719-4CE2-A716-A3FE2FB64E5D}">
      <dgm:prSet/>
      <dgm:spPr/>
      <dgm:t>
        <a:bodyPr/>
        <a:lstStyle/>
        <a:p>
          <a:endParaRPr lang="en-US"/>
        </a:p>
      </dgm:t>
    </dgm:pt>
    <dgm:pt modelId="{1AA106A5-53AF-4410-BAD6-26326F17B1BD}" type="sibTrans" cxnId="{AA9CEB7B-B719-4CE2-A716-A3FE2FB64E5D}">
      <dgm:prSet/>
      <dgm:spPr/>
      <dgm:t>
        <a:bodyPr/>
        <a:lstStyle/>
        <a:p>
          <a:endParaRPr lang="en-US"/>
        </a:p>
      </dgm:t>
    </dgm:pt>
    <dgm:pt modelId="{A26F6E6A-C4DE-472B-8428-F575536D6462}">
      <dgm:prSet phldrT="[Text]"/>
      <dgm:spPr/>
      <dgm:t>
        <a:bodyPr/>
        <a:lstStyle/>
        <a:p>
          <a:r>
            <a:rPr lang="hu-HU" dirty="0"/>
            <a:t>B5</a:t>
          </a:r>
          <a:endParaRPr lang="en-US" dirty="0"/>
        </a:p>
      </dgm:t>
    </dgm:pt>
    <dgm:pt modelId="{F7E4450E-FDAE-4275-9371-FF5F434C183A}" type="parTrans" cxnId="{022DC362-7611-4BE6-A1E5-3DF636783B1B}">
      <dgm:prSet/>
      <dgm:spPr/>
      <dgm:t>
        <a:bodyPr/>
        <a:lstStyle/>
        <a:p>
          <a:endParaRPr lang="en-US"/>
        </a:p>
      </dgm:t>
    </dgm:pt>
    <dgm:pt modelId="{C0B2189F-BB96-48FA-B7E9-4C71B19975DE}" type="sibTrans" cxnId="{022DC362-7611-4BE6-A1E5-3DF636783B1B}">
      <dgm:prSet/>
      <dgm:spPr/>
      <dgm:t>
        <a:bodyPr/>
        <a:lstStyle/>
        <a:p>
          <a:endParaRPr lang="en-US"/>
        </a:p>
      </dgm:t>
    </dgm:pt>
    <dgm:pt modelId="{468E57D8-0441-4F18-BF74-240F04950938}">
      <dgm:prSet phldrT="[Text]"/>
      <dgm:spPr/>
      <dgm:t>
        <a:bodyPr/>
        <a:lstStyle/>
        <a:p>
          <a:r>
            <a:rPr lang="hu-HU" dirty="0"/>
            <a:t>B6</a:t>
          </a:r>
          <a:endParaRPr lang="en-US" dirty="0"/>
        </a:p>
      </dgm:t>
    </dgm:pt>
    <dgm:pt modelId="{C9753001-1FFD-4E2F-83E8-5BA3F86F05D2}" type="parTrans" cxnId="{C0FA231E-992C-400E-BB0C-CDCA9E6F80A4}">
      <dgm:prSet/>
      <dgm:spPr/>
      <dgm:t>
        <a:bodyPr/>
        <a:lstStyle/>
        <a:p>
          <a:endParaRPr lang="en-US"/>
        </a:p>
      </dgm:t>
    </dgm:pt>
    <dgm:pt modelId="{B6DBDE8A-446D-4BC0-9134-082E7AB3F086}" type="sibTrans" cxnId="{C0FA231E-992C-400E-BB0C-CDCA9E6F80A4}">
      <dgm:prSet/>
      <dgm:spPr/>
      <dgm:t>
        <a:bodyPr/>
        <a:lstStyle/>
        <a:p>
          <a:endParaRPr lang="en-US"/>
        </a:p>
      </dgm:t>
    </dgm:pt>
    <dgm:pt modelId="{5C0DB4EA-F8B3-4FB0-8035-85DA35DC6A1F}">
      <dgm:prSet phldrT="[Text]"/>
      <dgm:spPr/>
      <dgm:t>
        <a:bodyPr/>
        <a:lstStyle/>
        <a:p>
          <a:r>
            <a:rPr lang="hu-HU" dirty="0"/>
            <a:t>B7</a:t>
          </a:r>
          <a:endParaRPr lang="en-US" dirty="0"/>
        </a:p>
      </dgm:t>
    </dgm:pt>
    <dgm:pt modelId="{EDABA6DF-782C-4F6D-BAC9-529B7EC7A864}" type="parTrans" cxnId="{11CFA19D-44A1-41D2-997C-1988A477B637}">
      <dgm:prSet/>
      <dgm:spPr/>
      <dgm:t>
        <a:bodyPr/>
        <a:lstStyle/>
        <a:p>
          <a:endParaRPr lang="en-US"/>
        </a:p>
      </dgm:t>
    </dgm:pt>
    <dgm:pt modelId="{4745D3B1-EB4C-43E5-8B83-19E12004EF32}" type="sibTrans" cxnId="{11CFA19D-44A1-41D2-997C-1988A477B637}">
      <dgm:prSet/>
      <dgm:spPr/>
      <dgm:t>
        <a:bodyPr/>
        <a:lstStyle/>
        <a:p>
          <a:endParaRPr lang="en-US"/>
        </a:p>
      </dgm:t>
    </dgm:pt>
    <dgm:pt modelId="{286A1AD3-09F1-423F-B83F-F1FB716858A3}">
      <dgm:prSet phldrT="[Text]"/>
      <dgm:spPr/>
      <dgm:t>
        <a:bodyPr/>
        <a:lstStyle/>
        <a:p>
          <a:r>
            <a:rPr lang="hu-HU" dirty="0"/>
            <a:t>B8</a:t>
          </a:r>
          <a:endParaRPr lang="en-US" dirty="0"/>
        </a:p>
      </dgm:t>
    </dgm:pt>
    <dgm:pt modelId="{89435421-B184-40E5-ADEA-16EA59D7C792}" type="parTrans" cxnId="{15470D03-BC1B-4500-A8E4-5AC83A0F2033}">
      <dgm:prSet/>
      <dgm:spPr/>
      <dgm:t>
        <a:bodyPr/>
        <a:lstStyle/>
        <a:p>
          <a:endParaRPr lang="en-US"/>
        </a:p>
      </dgm:t>
    </dgm:pt>
    <dgm:pt modelId="{53825DD4-93D5-4496-8468-E0C567BE5610}" type="sibTrans" cxnId="{15470D03-BC1B-4500-A8E4-5AC83A0F2033}">
      <dgm:prSet/>
      <dgm:spPr/>
      <dgm:t>
        <a:bodyPr/>
        <a:lstStyle/>
        <a:p>
          <a:endParaRPr lang="en-US"/>
        </a:p>
      </dgm:t>
    </dgm:pt>
    <dgm:pt modelId="{0F907CFA-BDAA-44CE-8552-C8957C37DD84}">
      <dgm:prSet phldrT="[Text]"/>
      <dgm:spPr/>
      <dgm:t>
        <a:bodyPr/>
        <a:lstStyle/>
        <a:p>
          <a:r>
            <a:rPr lang="hu-HU" dirty="0"/>
            <a:t>A5</a:t>
          </a:r>
          <a:endParaRPr lang="en-US" dirty="0"/>
        </a:p>
      </dgm:t>
    </dgm:pt>
    <dgm:pt modelId="{0201B0B2-E540-410C-9505-880E858369B3}" type="parTrans" cxnId="{D0A3A47D-0E2B-4E8C-8AC3-391F4608D930}">
      <dgm:prSet/>
      <dgm:spPr/>
      <dgm:t>
        <a:bodyPr/>
        <a:lstStyle/>
        <a:p>
          <a:endParaRPr lang="en-US"/>
        </a:p>
      </dgm:t>
    </dgm:pt>
    <dgm:pt modelId="{9ED36ECF-B022-476C-809A-EF32CBF0C907}" type="sibTrans" cxnId="{D0A3A47D-0E2B-4E8C-8AC3-391F4608D930}">
      <dgm:prSet/>
      <dgm:spPr/>
      <dgm:t>
        <a:bodyPr/>
        <a:lstStyle/>
        <a:p>
          <a:endParaRPr lang="en-US"/>
        </a:p>
      </dgm:t>
    </dgm:pt>
    <dgm:pt modelId="{E3D83C32-A8B8-4E14-B59B-1F8C3322B05D}">
      <dgm:prSet phldrT="[Text]"/>
      <dgm:spPr/>
      <dgm:t>
        <a:bodyPr/>
        <a:lstStyle/>
        <a:p>
          <a:r>
            <a:rPr lang="hu-HU" dirty="0"/>
            <a:t>B9</a:t>
          </a:r>
          <a:endParaRPr lang="en-US" dirty="0"/>
        </a:p>
      </dgm:t>
    </dgm:pt>
    <dgm:pt modelId="{DBBD3BA9-E278-4750-84AC-DB9581882888}" type="parTrans" cxnId="{B82108BA-68EF-43A1-AC85-F5EECB33CE34}">
      <dgm:prSet/>
      <dgm:spPr/>
      <dgm:t>
        <a:bodyPr/>
        <a:lstStyle/>
        <a:p>
          <a:endParaRPr lang="en-US"/>
        </a:p>
      </dgm:t>
    </dgm:pt>
    <dgm:pt modelId="{24947782-C7FE-4196-8EE2-ACC6DAD1E6F2}" type="sibTrans" cxnId="{B82108BA-68EF-43A1-AC85-F5EECB33CE34}">
      <dgm:prSet/>
      <dgm:spPr/>
      <dgm:t>
        <a:bodyPr/>
        <a:lstStyle/>
        <a:p>
          <a:endParaRPr lang="en-US"/>
        </a:p>
      </dgm:t>
    </dgm:pt>
    <dgm:pt modelId="{9A596A40-3D81-42E5-A7F5-E7B7D4725369}">
      <dgm:prSet phldrT="[Text]"/>
      <dgm:spPr/>
      <dgm:t>
        <a:bodyPr/>
        <a:lstStyle/>
        <a:p>
          <a:r>
            <a:rPr lang="hu-HU" dirty="0"/>
            <a:t>B10</a:t>
          </a:r>
          <a:endParaRPr lang="en-US" dirty="0"/>
        </a:p>
      </dgm:t>
    </dgm:pt>
    <dgm:pt modelId="{802711EC-FBFC-437E-B87B-FB66604D67BF}" type="parTrans" cxnId="{58B8C098-7A2C-42E1-8BAA-D26EA8904CB0}">
      <dgm:prSet/>
      <dgm:spPr/>
      <dgm:t>
        <a:bodyPr/>
        <a:lstStyle/>
        <a:p>
          <a:endParaRPr lang="en-US"/>
        </a:p>
      </dgm:t>
    </dgm:pt>
    <dgm:pt modelId="{5576E9B6-F250-4A73-A0C7-3911A1CA000A}" type="sibTrans" cxnId="{58B8C098-7A2C-42E1-8BAA-D26EA8904CB0}">
      <dgm:prSet/>
      <dgm:spPr/>
      <dgm:t>
        <a:bodyPr/>
        <a:lstStyle/>
        <a:p>
          <a:endParaRPr lang="en-US"/>
        </a:p>
      </dgm:t>
    </dgm:pt>
    <dgm:pt modelId="{0B0F4A96-0908-4268-9809-1D1F3384301F}">
      <dgm:prSet phldrT="[Text]"/>
      <dgm:spPr/>
      <dgm:t>
        <a:bodyPr/>
        <a:lstStyle/>
        <a:p>
          <a:r>
            <a:rPr lang="hu-HU" dirty="0"/>
            <a:t>B11</a:t>
          </a:r>
          <a:endParaRPr lang="en-US" dirty="0"/>
        </a:p>
      </dgm:t>
    </dgm:pt>
    <dgm:pt modelId="{C41109F3-AB4C-498A-B98E-36E0E8BCE4DC}" type="parTrans" cxnId="{3C8DD6F5-2432-44B1-8510-FEE0D265C75D}">
      <dgm:prSet/>
      <dgm:spPr/>
      <dgm:t>
        <a:bodyPr/>
        <a:lstStyle/>
        <a:p>
          <a:endParaRPr lang="en-US"/>
        </a:p>
      </dgm:t>
    </dgm:pt>
    <dgm:pt modelId="{52E2F27E-8263-4727-9FEE-EE1961496FBD}" type="sibTrans" cxnId="{3C8DD6F5-2432-44B1-8510-FEE0D265C75D}">
      <dgm:prSet/>
      <dgm:spPr/>
      <dgm:t>
        <a:bodyPr/>
        <a:lstStyle/>
        <a:p>
          <a:endParaRPr lang="en-US"/>
        </a:p>
      </dgm:t>
    </dgm:pt>
    <dgm:pt modelId="{6C1135C4-322F-4A6E-8901-938698E0762E}">
      <dgm:prSet phldrT="[Text]"/>
      <dgm:spPr/>
      <dgm:t>
        <a:bodyPr/>
        <a:lstStyle/>
        <a:p>
          <a:r>
            <a:rPr lang="hu-HU" dirty="0"/>
            <a:t>B12</a:t>
          </a:r>
          <a:endParaRPr lang="en-US" dirty="0"/>
        </a:p>
      </dgm:t>
    </dgm:pt>
    <dgm:pt modelId="{857A8369-DCD4-4D60-8FE4-7C294108C06B}" type="parTrans" cxnId="{9C8EB74E-3E04-46A5-81E2-2F7A47F95E76}">
      <dgm:prSet/>
      <dgm:spPr/>
      <dgm:t>
        <a:bodyPr/>
        <a:lstStyle/>
        <a:p>
          <a:endParaRPr lang="en-US"/>
        </a:p>
      </dgm:t>
    </dgm:pt>
    <dgm:pt modelId="{92D6E9D7-248B-4F82-874B-C556E6B52E68}" type="sibTrans" cxnId="{9C8EB74E-3E04-46A5-81E2-2F7A47F95E76}">
      <dgm:prSet/>
      <dgm:spPr/>
      <dgm:t>
        <a:bodyPr/>
        <a:lstStyle/>
        <a:p>
          <a:endParaRPr lang="en-US"/>
        </a:p>
      </dgm:t>
    </dgm:pt>
    <dgm:pt modelId="{8B546B76-426F-4F24-BF25-C070428E48BF}">
      <dgm:prSet phldrT="[Text]"/>
      <dgm:spPr/>
      <dgm:t>
        <a:bodyPr/>
        <a:lstStyle/>
        <a:p>
          <a:r>
            <a:rPr lang="hu-HU" dirty="0"/>
            <a:t>B13</a:t>
          </a:r>
          <a:endParaRPr lang="en-US" dirty="0"/>
        </a:p>
      </dgm:t>
    </dgm:pt>
    <dgm:pt modelId="{89308FA9-AEB5-4B7E-9A0E-38149CE2ED3B}" type="parTrans" cxnId="{335E5FED-EC98-41BA-B244-EB55E1C1D17D}">
      <dgm:prSet/>
      <dgm:spPr/>
      <dgm:t>
        <a:bodyPr/>
        <a:lstStyle/>
        <a:p>
          <a:endParaRPr lang="en-US"/>
        </a:p>
      </dgm:t>
    </dgm:pt>
    <dgm:pt modelId="{25B149CA-1323-41DB-BFFC-19F196A9A221}" type="sibTrans" cxnId="{335E5FED-EC98-41BA-B244-EB55E1C1D17D}">
      <dgm:prSet/>
      <dgm:spPr/>
      <dgm:t>
        <a:bodyPr/>
        <a:lstStyle/>
        <a:p>
          <a:endParaRPr lang="en-US"/>
        </a:p>
      </dgm:t>
    </dgm:pt>
    <dgm:pt modelId="{4E7FB301-B747-42C1-80D0-16265573728F}">
      <dgm:prSet phldrT="[Text]"/>
      <dgm:spPr/>
      <dgm:t>
        <a:bodyPr/>
        <a:lstStyle/>
        <a:p>
          <a:r>
            <a:rPr lang="hu-HU" dirty="0"/>
            <a:t>B14</a:t>
          </a:r>
          <a:endParaRPr lang="en-US" dirty="0"/>
        </a:p>
      </dgm:t>
    </dgm:pt>
    <dgm:pt modelId="{1231BF79-F6D1-4703-BEB2-8E35D6E99C12}" type="parTrans" cxnId="{39F03663-A380-494F-8071-A277F1EFDE83}">
      <dgm:prSet/>
      <dgm:spPr/>
      <dgm:t>
        <a:bodyPr/>
        <a:lstStyle/>
        <a:p>
          <a:endParaRPr lang="en-US"/>
        </a:p>
      </dgm:t>
    </dgm:pt>
    <dgm:pt modelId="{E18559BF-BAB9-4D4D-B6B7-E6ADECF50229}" type="sibTrans" cxnId="{39F03663-A380-494F-8071-A277F1EFDE83}">
      <dgm:prSet/>
      <dgm:spPr/>
      <dgm:t>
        <a:bodyPr/>
        <a:lstStyle/>
        <a:p>
          <a:endParaRPr lang="en-US"/>
        </a:p>
      </dgm:t>
    </dgm:pt>
    <dgm:pt modelId="{C14BC029-9B33-46CB-ADD5-F4EE96CCA6A2}">
      <dgm:prSet phldrT="[Text]"/>
      <dgm:spPr/>
      <dgm:t>
        <a:bodyPr/>
        <a:lstStyle/>
        <a:p>
          <a:r>
            <a:rPr lang="hu-HU" dirty="0"/>
            <a:t>B15</a:t>
          </a:r>
          <a:endParaRPr lang="en-US" dirty="0"/>
        </a:p>
      </dgm:t>
    </dgm:pt>
    <dgm:pt modelId="{0A590F76-63BD-49CD-8F80-4E4C074E80D0}" type="parTrans" cxnId="{B3996A42-CBF3-4A6F-A14A-06961C505207}">
      <dgm:prSet/>
      <dgm:spPr/>
      <dgm:t>
        <a:bodyPr/>
        <a:lstStyle/>
        <a:p>
          <a:endParaRPr lang="en-US"/>
        </a:p>
      </dgm:t>
    </dgm:pt>
    <dgm:pt modelId="{1376AEA9-64DB-496C-BB23-4BACE040807B}" type="sibTrans" cxnId="{B3996A42-CBF3-4A6F-A14A-06961C505207}">
      <dgm:prSet/>
      <dgm:spPr/>
      <dgm:t>
        <a:bodyPr/>
        <a:lstStyle/>
        <a:p>
          <a:endParaRPr lang="en-US"/>
        </a:p>
      </dgm:t>
    </dgm:pt>
    <dgm:pt modelId="{545E3FFA-49D3-43B4-9C1B-7BFBA599B4F8}">
      <dgm:prSet phldrT="[Text]"/>
      <dgm:spPr/>
      <dgm:t>
        <a:bodyPr/>
        <a:lstStyle/>
        <a:p>
          <a:r>
            <a:rPr lang="hu-HU" dirty="0"/>
            <a:t>B16</a:t>
          </a:r>
          <a:endParaRPr lang="en-US" dirty="0"/>
        </a:p>
      </dgm:t>
    </dgm:pt>
    <dgm:pt modelId="{79EF19CD-8119-47B5-90E6-6C295000FF95}" type="parTrans" cxnId="{F7CF2001-97C7-4F0B-84C1-257C82FF3E42}">
      <dgm:prSet/>
      <dgm:spPr/>
      <dgm:t>
        <a:bodyPr/>
        <a:lstStyle/>
        <a:p>
          <a:endParaRPr lang="en-US"/>
        </a:p>
      </dgm:t>
    </dgm:pt>
    <dgm:pt modelId="{B00ABD8E-8A64-4E34-954B-47FAEBAE713A}" type="sibTrans" cxnId="{F7CF2001-97C7-4F0B-84C1-257C82FF3E42}">
      <dgm:prSet/>
      <dgm:spPr/>
      <dgm:t>
        <a:bodyPr/>
        <a:lstStyle/>
        <a:p>
          <a:endParaRPr lang="en-US"/>
        </a:p>
      </dgm:t>
    </dgm:pt>
    <dgm:pt modelId="{962BFA4A-7DA0-4CEB-80B2-1C69B1BAC066}">
      <dgm:prSet phldrT="[Text]"/>
      <dgm:spPr/>
      <dgm:t>
        <a:bodyPr/>
        <a:lstStyle/>
        <a:p>
          <a:r>
            <a:rPr lang="hu-HU" dirty="0"/>
            <a:t>B17</a:t>
          </a:r>
          <a:endParaRPr lang="en-US" dirty="0"/>
        </a:p>
      </dgm:t>
    </dgm:pt>
    <dgm:pt modelId="{4BC7C613-5CC2-45F8-A901-433B23133065}" type="parTrans" cxnId="{36D3EA27-BE08-4294-BE76-30DC20836DB4}">
      <dgm:prSet/>
      <dgm:spPr/>
      <dgm:t>
        <a:bodyPr/>
        <a:lstStyle/>
        <a:p>
          <a:endParaRPr lang="en-US"/>
        </a:p>
      </dgm:t>
    </dgm:pt>
    <dgm:pt modelId="{4A4BE6DA-BA3E-45E2-8292-81947B6E6E81}" type="sibTrans" cxnId="{36D3EA27-BE08-4294-BE76-30DC20836DB4}">
      <dgm:prSet/>
      <dgm:spPr/>
      <dgm:t>
        <a:bodyPr/>
        <a:lstStyle/>
        <a:p>
          <a:endParaRPr lang="en-US"/>
        </a:p>
      </dgm:t>
    </dgm:pt>
    <dgm:pt modelId="{F4AC3454-D1FE-4D80-85EA-3C0F3523508C}">
      <dgm:prSet phldrT="[Text]"/>
      <dgm:spPr/>
      <dgm:t>
        <a:bodyPr/>
        <a:lstStyle/>
        <a:p>
          <a:r>
            <a:rPr lang="hu-HU" dirty="0"/>
            <a:t>B18</a:t>
          </a:r>
          <a:endParaRPr lang="en-US" dirty="0"/>
        </a:p>
      </dgm:t>
    </dgm:pt>
    <dgm:pt modelId="{12654098-055D-4D71-8142-1092B6538D85}" type="parTrans" cxnId="{43E2FBB3-75FF-44CE-8885-7890E96A2E31}">
      <dgm:prSet/>
      <dgm:spPr/>
      <dgm:t>
        <a:bodyPr/>
        <a:lstStyle/>
        <a:p>
          <a:endParaRPr lang="en-US"/>
        </a:p>
      </dgm:t>
    </dgm:pt>
    <dgm:pt modelId="{EF606D21-D221-48A2-9457-0CFA583D4C4D}" type="sibTrans" cxnId="{43E2FBB3-75FF-44CE-8885-7890E96A2E31}">
      <dgm:prSet/>
      <dgm:spPr/>
      <dgm:t>
        <a:bodyPr/>
        <a:lstStyle/>
        <a:p>
          <a:endParaRPr lang="en-US"/>
        </a:p>
      </dgm:t>
    </dgm:pt>
    <dgm:pt modelId="{F2594BC1-1725-40F0-8827-13BE7E35D352}">
      <dgm:prSet phldrT="[Text]"/>
      <dgm:spPr/>
      <dgm:t>
        <a:bodyPr/>
        <a:lstStyle/>
        <a:p>
          <a:r>
            <a:rPr lang="hu-HU" dirty="0"/>
            <a:t>B19</a:t>
          </a:r>
          <a:endParaRPr lang="en-US" dirty="0"/>
        </a:p>
      </dgm:t>
    </dgm:pt>
    <dgm:pt modelId="{6208CA43-E88D-41D5-91EF-9B767DA68DEB}" type="parTrans" cxnId="{90DA0B92-DFCC-4795-9995-0FACAFFE8E39}">
      <dgm:prSet/>
      <dgm:spPr/>
      <dgm:t>
        <a:bodyPr/>
        <a:lstStyle/>
        <a:p>
          <a:endParaRPr lang="en-US"/>
        </a:p>
      </dgm:t>
    </dgm:pt>
    <dgm:pt modelId="{7AF1B401-3C9E-43D4-AF84-6BCE24113D58}" type="sibTrans" cxnId="{90DA0B92-DFCC-4795-9995-0FACAFFE8E39}">
      <dgm:prSet/>
      <dgm:spPr/>
      <dgm:t>
        <a:bodyPr/>
        <a:lstStyle/>
        <a:p>
          <a:endParaRPr lang="en-US"/>
        </a:p>
      </dgm:t>
    </dgm:pt>
    <dgm:pt modelId="{C0F93879-12A6-479B-A19E-508DE62ED9FC}">
      <dgm:prSet phldrT="[Text]"/>
      <dgm:spPr/>
      <dgm:t>
        <a:bodyPr/>
        <a:lstStyle/>
        <a:p>
          <a:r>
            <a:rPr lang="hu-HU" dirty="0"/>
            <a:t>B20</a:t>
          </a:r>
          <a:endParaRPr lang="en-US" dirty="0"/>
        </a:p>
      </dgm:t>
    </dgm:pt>
    <dgm:pt modelId="{F60FB50C-4F67-4DD6-93ED-F4E6B99BCD9B}" type="parTrans" cxnId="{E3EB36EF-EDEA-44F9-907E-6177D7529065}">
      <dgm:prSet/>
      <dgm:spPr/>
      <dgm:t>
        <a:bodyPr/>
        <a:lstStyle/>
        <a:p>
          <a:endParaRPr lang="en-US"/>
        </a:p>
      </dgm:t>
    </dgm:pt>
    <dgm:pt modelId="{009BE4D1-6DE8-429A-A984-DD2DDA3F7826}" type="sibTrans" cxnId="{E3EB36EF-EDEA-44F9-907E-6177D7529065}">
      <dgm:prSet/>
      <dgm:spPr/>
      <dgm:t>
        <a:bodyPr/>
        <a:lstStyle/>
        <a:p>
          <a:endParaRPr lang="en-US"/>
        </a:p>
      </dgm:t>
    </dgm:pt>
    <dgm:pt modelId="{B6B21E7E-B218-461D-91D2-D96433C2FD24}" type="pres">
      <dgm:prSet presAssocID="{5E912FBF-DA52-4299-B2D8-0C08A817BF2E}" presName="Name0" presStyleCnt="0">
        <dgm:presLayoutVars>
          <dgm:dir/>
          <dgm:resizeHandles val="exact"/>
        </dgm:presLayoutVars>
      </dgm:prSet>
      <dgm:spPr/>
    </dgm:pt>
    <dgm:pt modelId="{C80D9A32-1645-4EFB-A78B-B1ABDAEC70A4}" type="pres">
      <dgm:prSet presAssocID="{5E912FBF-DA52-4299-B2D8-0C08A817BF2E}" presName="bkgdShp" presStyleLbl="alignAccFollowNode1" presStyleIdx="0" presStyleCnt="1"/>
      <dgm:spPr/>
    </dgm:pt>
    <dgm:pt modelId="{C2291E85-E084-451D-A577-F5FC62BB1A45}" type="pres">
      <dgm:prSet presAssocID="{5E912FBF-DA52-4299-B2D8-0C08A817BF2E}" presName="linComp" presStyleCnt="0"/>
      <dgm:spPr/>
    </dgm:pt>
    <dgm:pt modelId="{B292E9BF-FEDD-422D-A827-DCA99B40D205}" type="pres">
      <dgm:prSet presAssocID="{3D8FC566-4933-408B-9076-6892CD1D1E04}" presName="compNode" presStyleCnt="0"/>
      <dgm:spPr/>
    </dgm:pt>
    <dgm:pt modelId="{0CBF68AE-14D6-496D-A9B3-B61536E6C1A4}" type="pres">
      <dgm:prSet presAssocID="{3D8FC566-4933-408B-9076-6892CD1D1E04}" presName="node" presStyleLbl="node1" presStyleIdx="0" presStyleCnt="2">
        <dgm:presLayoutVars>
          <dgm:bulletEnabled val="1"/>
        </dgm:presLayoutVars>
      </dgm:prSet>
      <dgm:spPr/>
    </dgm:pt>
    <dgm:pt modelId="{F921C784-0D41-40BD-A64B-D1D3F5184FB0}" type="pres">
      <dgm:prSet presAssocID="{3D8FC566-4933-408B-9076-6892CD1D1E04}" presName="invisiNode" presStyleLbl="node1" presStyleIdx="0" presStyleCnt="2"/>
      <dgm:spPr/>
    </dgm:pt>
    <dgm:pt modelId="{492A6745-3F97-4AFF-835A-85F1099FA625}" type="pres">
      <dgm:prSet presAssocID="{3D8FC566-4933-408B-9076-6892CD1D1E04}" presName="imagNode" presStyleLbl="fgImgPlace1" presStyleIdx="0" presStyleCnt="2"/>
      <dgm:spPr/>
    </dgm:pt>
    <dgm:pt modelId="{692BFBB6-E839-4706-84FA-D49CB9140965}" type="pres">
      <dgm:prSet presAssocID="{FBC4A332-8590-4B57-8C8A-C5F14D3EE296}" presName="sibTrans" presStyleLbl="sibTrans2D1" presStyleIdx="0" presStyleCnt="0"/>
      <dgm:spPr/>
    </dgm:pt>
    <dgm:pt modelId="{DD028C2E-1CCE-4CCB-BC4C-A921D3093B53}" type="pres">
      <dgm:prSet presAssocID="{34429171-66F7-44F6-AEAC-D89FB0304E8A}" presName="compNode" presStyleCnt="0"/>
      <dgm:spPr/>
    </dgm:pt>
    <dgm:pt modelId="{0AA02627-E4DA-4E1E-8413-987726E1B4E4}" type="pres">
      <dgm:prSet presAssocID="{34429171-66F7-44F6-AEAC-D89FB0304E8A}" presName="node" presStyleLbl="node1" presStyleIdx="1" presStyleCnt="2">
        <dgm:presLayoutVars>
          <dgm:bulletEnabled val="1"/>
        </dgm:presLayoutVars>
      </dgm:prSet>
      <dgm:spPr/>
    </dgm:pt>
    <dgm:pt modelId="{81709E5D-E17A-4152-BDB6-E28EB3AEFC3D}" type="pres">
      <dgm:prSet presAssocID="{34429171-66F7-44F6-AEAC-D89FB0304E8A}" presName="invisiNode" presStyleLbl="node1" presStyleIdx="1" presStyleCnt="2"/>
      <dgm:spPr/>
    </dgm:pt>
    <dgm:pt modelId="{562FB017-B502-4F5E-8D03-2BDF5B1780A4}" type="pres">
      <dgm:prSet presAssocID="{34429171-66F7-44F6-AEAC-D89FB0304E8A}" presName="imagNode" presStyleLbl="fgImgPlace1" presStyleIdx="1" presStyleCnt="2"/>
      <dgm:spPr/>
    </dgm:pt>
  </dgm:ptLst>
  <dgm:cxnLst>
    <dgm:cxn modelId="{F7CF2001-97C7-4F0B-84C1-257C82FF3E42}" srcId="{34429171-66F7-44F6-AEAC-D89FB0304E8A}" destId="{545E3FFA-49D3-43B4-9C1B-7BFBA599B4F8}" srcOrd="15" destOrd="0" parTransId="{79EF19CD-8119-47B5-90E6-6C295000FF95}" sibTransId="{B00ABD8E-8A64-4E34-954B-47FAEBAE713A}"/>
    <dgm:cxn modelId="{15470D03-BC1B-4500-A8E4-5AC83A0F2033}" srcId="{34429171-66F7-44F6-AEAC-D89FB0304E8A}" destId="{286A1AD3-09F1-423F-B83F-F1FB716858A3}" srcOrd="7" destOrd="0" parTransId="{89435421-B184-40E5-ADEA-16EA59D7C792}" sibTransId="{53825DD4-93D5-4496-8468-E0C567BE5610}"/>
    <dgm:cxn modelId="{B46CB216-3C78-4E19-B1C9-829B75282799}" srcId="{34429171-66F7-44F6-AEAC-D89FB0304E8A}" destId="{89F9DD42-C414-4B47-A43C-C71D7361E927}" srcOrd="0" destOrd="0" parTransId="{EFD1432C-3CF5-48C5-8648-26410659979B}" sibTransId="{DE363687-A692-450E-9EBF-9B96DBA6C8AD}"/>
    <dgm:cxn modelId="{5042EF16-3430-4331-A597-175C7E6CCB4D}" type="presOf" srcId="{24022763-96A9-4CD4-80EE-7B6DCFFEAFAA}" destId="{0AA02627-E4DA-4E1E-8413-987726E1B4E4}" srcOrd="0" destOrd="4" presId="urn:microsoft.com/office/officeart/2005/8/layout/pList2"/>
    <dgm:cxn modelId="{B35D6C17-948B-446A-BC0B-45E911FD6C68}" type="presOf" srcId="{5C0DB4EA-F8B3-4FB0-8035-85DA35DC6A1F}" destId="{0AA02627-E4DA-4E1E-8413-987726E1B4E4}" srcOrd="0" destOrd="7" presId="urn:microsoft.com/office/officeart/2005/8/layout/pList2"/>
    <dgm:cxn modelId="{0463FF18-873C-4E54-AF25-ECC92CC37599}" type="presOf" srcId="{C14BC029-9B33-46CB-ADD5-F4EE96CCA6A2}" destId="{0AA02627-E4DA-4E1E-8413-987726E1B4E4}" srcOrd="0" destOrd="15" presId="urn:microsoft.com/office/officeart/2005/8/layout/pList2"/>
    <dgm:cxn modelId="{4A43E21A-46A6-4CDB-A144-08340241CAD9}" type="presOf" srcId="{872790A6-F2BE-4AE6-80F6-F281ABB9A872}" destId="{0CBF68AE-14D6-496D-A9B3-B61536E6C1A4}" srcOrd="0" destOrd="3" presId="urn:microsoft.com/office/officeart/2005/8/layout/pList2"/>
    <dgm:cxn modelId="{C0FA231E-992C-400E-BB0C-CDCA9E6F80A4}" srcId="{34429171-66F7-44F6-AEAC-D89FB0304E8A}" destId="{468E57D8-0441-4F18-BF74-240F04950938}" srcOrd="5" destOrd="0" parTransId="{C9753001-1FFD-4E2F-83E8-5BA3F86F05D2}" sibTransId="{B6DBDE8A-446D-4BC0-9134-082E7AB3F086}"/>
    <dgm:cxn modelId="{F60A6227-5B88-44F2-B892-B5640C132B29}" type="presOf" srcId="{89F9DD42-C414-4B47-A43C-C71D7361E927}" destId="{0AA02627-E4DA-4E1E-8413-987726E1B4E4}" srcOrd="0" destOrd="1" presId="urn:microsoft.com/office/officeart/2005/8/layout/pList2"/>
    <dgm:cxn modelId="{36D3EA27-BE08-4294-BE76-30DC20836DB4}" srcId="{34429171-66F7-44F6-AEAC-D89FB0304E8A}" destId="{962BFA4A-7DA0-4CEB-80B2-1C69B1BAC066}" srcOrd="16" destOrd="0" parTransId="{4BC7C613-5CC2-45F8-A901-433B23133065}" sibTransId="{4A4BE6DA-BA3E-45E2-8292-81947B6E6E81}"/>
    <dgm:cxn modelId="{3ACC7330-9E15-4D7A-9701-02AAFF6F0308}" type="presOf" srcId="{962BFA4A-7DA0-4CEB-80B2-1C69B1BAC066}" destId="{0AA02627-E4DA-4E1E-8413-987726E1B4E4}" srcOrd="0" destOrd="17" presId="urn:microsoft.com/office/officeart/2005/8/layout/pList2"/>
    <dgm:cxn modelId="{66B35431-B5B3-4DFE-B438-8E7C6259A475}" type="presOf" srcId="{032B055D-6C87-4CB3-8FBB-5D6ACCD766BE}" destId="{0AA02627-E4DA-4E1E-8413-987726E1B4E4}" srcOrd="0" destOrd="3" presId="urn:microsoft.com/office/officeart/2005/8/layout/pList2"/>
    <dgm:cxn modelId="{B3996A42-CBF3-4A6F-A14A-06961C505207}" srcId="{34429171-66F7-44F6-AEAC-D89FB0304E8A}" destId="{C14BC029-9B33-46CB-ADD5-F4EE96CCA6A2}" srcOrd="14" destOrd="0" parTransId="{0A590F76-63BD-49CD-8F80-4E4C074E80D0}" sibTransId="{1376AEA9-64DB-496C-BB23-4BACE040807B}"/>
    <dgm:cxn modelId="{022DC362-7611-4BE6-A1E5-3DF636783B1B}" srcId="{34429171-66F7-44F6-AEAC-D89FB0304E8A}" destId="{A26F6E6A-C4DE-472B-8428-F575536D6462}" srcOrd="4" destOrd="0" parTransId="{F7E4450E-FDAE-4275-9371-FF5F434C183A}" sibTransId="{C0B2189F-BB96-48FA-B7E9-4C71B19975DE}"/>
    <dgm:cxn modelId="{A5342C63-C17D-47E7-AE9F-C6F1CF4932E5}" srcId="{3D8FC566-4933-408B-9076-6892CD1D1E04}" destId="{872790A6-F2BE-4AE6-80F6-F281ABB9A872}" srcOrd="2" destOrd="0" parTransId="{786C4B43-3BA8-4A0D-B692-15C838636F6D}" sibTransId="{92CD3D6E-6F94-4207-9C50-1A6CA3DAEB6A}"/>
    <dgm:cxn modelId="{39F03663-A380-494F-8071-A277F1EFDE83}" srcId="{34429171-66F7-44F6-AEAC-D89FB0304E8A}" destId="{4E7FB301-B747-42C1-80D0-16265573728F}" srcOrd="13" destOrd="0" parTransId="{1231BF79-F6D1-4703-BEB2-8E35D6E99C12}" sibTransId="{E18559BF-BAB9-4D4D-B6B7-E6ADECF50229}"/>
    <dgm:cxn modelId="{AAA8114B-2B03-4D04-B3ED-45E3495E4E45}" type="presOf" srcId="{6C1135C4-322F-4A6E-8901-938698E0762E}" destId="{0AA02627-E4DA-4E1E-8413-987726E1B4E4}" srcOrd="0" destOrd="12" presId="urn:microsoft.com/office/officeart/2005/8/layout/pList2"/>
    <dgm:cxn modelId="{9CA9876B-0194-4358-B8F9-19AD9EBF8214}" type="presOf" srcId="{1A3055E5-CE56-45F6-88BE-57CDFEB0E921}" destId="{0CBF68AE-14D6-496D-A9B3-B61536E6C1A4}" srcOrd="0" destOrd="4" presId="urn:microsoft.com/office/officeart/2005/8/layout/pList2"/>
    <dgm:cxn modelId="{8F1A744D-705D-46B8-A153-35C184BE3AA0}" srcId="{3D8FC566-4933-408B-9076-6892CD1D1E04}" destId="{F0790108-A950-4101-8B86-2598532DF0B6}" srcOrd="1" destOrd="0" parTransId="{834E0AE8-676D-450F-9D21-BB91F619C78B}" sibTransId="{A3925C4D-3280-494F-82CB-DF2BEA41DE63}"/>
    <dgm:cxn modelId="{9C8EB74E-3E04-46A5-81E2-2F7A47F95E76}" srcId="{34429171-66F7-44F6-AEAC-D89FB0304E8A}" destId="{6C1135C4-322F-4A6E-8901-938698E0762E}" srcOrd="11" destOrd="0" parTransId="{857A8369-DCD4-4D60-8FE4-7C294108C06B}" sibTransId="{92D6E9D7-248B-4F82-874B-C556E6B52E68}"/>
    <dgm:cxn modelId="{1CD88B73-F8E3-4306-B764-FE6EA78F3AD7}" type="presOf" srcId="{0B0F4A96-0908-4268-9809-1D1F3384301F}" destId="{0AA02627-E4DA-4E1E-8413-987726E1B4E4}" srcOrd="0" destOrd="11" presId="urn:microsoft.com/office/officeart/2005/8/layout/pList2"/>
    <dgm:cxn modelId="{0E643F54-9F77-4901-88BE-E079F7BDC200}" type="presOf" srcId="{943B743B-F3EB-49AA-9936-61A1817F64A5}" destId="{0AA02627-E4DA-4E1E-8413-987726E1B4E4}" srcOrd="0" destOrd="2" presId="urn:microsoft.com/office/officeart/2005/8/layout/pList2"/>
    <dgm:cxn modelId="{BAC9FA58-9B4F-4D0C-AF38-809169E33EFC}" type="presOf" srcId="{56386EB4-0607-4BBD-9096-6FABF4F8CCCF}" destId="{0CBF68AE-14D6-496D-A9B3-B61536E6C1A4}" srcOrd="0" destOrd="1" presId="urn:microsoft.com/office/officeart/2005/8/layout/pList2"/>
    <dgm:cxn modelId="{7744765A-C60C-4DB2-AE06-6367A15FB40F}" type="presOf" srcId="{8B546B76-426F-4F24-BF25-C070428E48BF}" destId="{0AA02627-E4DA-4E1E-8413-987726E1B4E4}" srcOrd="0" destOrd="13" presId="urn:microsoft.com/office/officeart/2005/8/layout/pList2"/>
    <dgm:cxn modelId="{AA9CEB7B-B719-4CE2-A716-A3FE2FB64E5D}" srcId="{3D8FC566-4933-408B-9076-6892CD1D1E04}" destId="{1A3055E5-CE56-45F6-88BE-57CDFEB0E921}" srcOrd="3" destOrd="0" parTransId="{267C2F48-79F7-4320-94DD-85309187075A}" sibTransId="{1AA106A5-53AF-4410-BAD6-26326F17B1BD}"/>
    <dgm:cxn modelId="{D0A3A47D-0E2B-4E8C-8AC3-391F4608D930}" srcId="{3D8FC566-4933-408B-9076-6892CD1D1E04}" destId="{0F907CFA-BDAA-44CE-8552-C8957C37DD84}" srcOrd="4" destOrd="0" parTransId="{0201B0B2-E540-410C-9505-880E858369B3}" sibTransId="{9ED36ECF-B022-476C-809A-EF32CBF0C907}"/>
    <dgm:cxn modelId="{D144828C-C958-4AB7-BD93-24B9D65702C0}" type="presOf" srcId="{F2594BC1-1725-40F0-8827-13BE7E35D352}" destId="{0AA02627-E4DA-4E1E-8413-987726E1B4E4}" srcOrd="0" destOrd="19" presId="urn:microsoft.com/office/officeart/2005/8/layout/pList2"/>
    <dgm:cxn modelId="{A0CBC78C-43C7-462E-9A8E-286880A65FF0}" type="presOf" srcId="{E3D83C32-A8B8-4E14-B59B-1F8C3322B05D}" destId="{0AA02627-E4DA-4E1E-8413-987726E1B4E4}" srcOrd="0" destOrd="9" presId="urn:microsoft.com/office/officeart/2005/8/layout/pList2"/>
    <dgm:cxn modelId="{F7347A90-3DE1-4201-ACDF-7814DA889AA1}" srcId="{5E912FBF-DA52-4299-B2D8-0C08A817BF2E}" destId="{34429171-66F7-44F6-AEAC-D89FB0304E8A}" srcOrd="1" destOrd="0" parTransId="{9B496114-ECF0-4BC4-847E-D36443EC9082}" sibTransId="{CE0F0B7D-ADD3-40D2-BC90-2236F596E708}"/>
    <dgm:cxn modelId="{5C22EA91-EF01-47DC-B6E8-A7A0E7B0BD8C}" type="presOf" srcId="{3D8FC566-4933-408B-9076-6892CD1D1E04}" destId="{0CBF68AE-14D6-496D-A9B3-B61536E6C1A4}" srcOrd="0" destOrd="0" presId="urn:microsoft.com/office/officeart/2005/8/layout/pList2"/>
    <dgm:cxn modelId="{90DA0B92-DFCC-4795-9995-0FACAFFE8E39}" srcId="{34429171-66F7-44F6-AEAC-D89FB0304E8A}" destId="{F2594BC1-1725-40F0-8827-13BE7E35D352}" srcOrd="18" destOrd="0" parTransId="{6208CA43-E88D-41D5-91EF-9B767DA68DEB}" sibTransId="{7AF1B401-3C9E-43D4-AF84-6BCE24113D58}"/>
    <dgm:cxn modelId="{C7464A96-6DD5-49C6-AAE2-B56FF0F68D81}" type="presOf" srcId="{F0790108-A950-4101-8B86-2598532DF0B6}" destId="{0CBF68AE-14D6-496D-A9B3-B61536E6C1A4}" srcOrd="0" destOrd="2" presId="urn:microsoft.com/office/officeart/2005/8/layout/pList2"/>
    <dgm:cxn modelId="{58B8C098-7A2C-42E1-8BAA-D26EA8904CB0}" srcId="{34429171-66F7-44F6-AEAC-D89FB0304E8A}" destId="{9A596A40-3D81-42E5-A7F5-E7B7D4725369}" srcOrd="9" destOrd="0" parTransId="{802711EC-FBFC-437E-B87B-FB66604D67BF}" sibTransId="{5576E9B6-F250-4A73-A0C7-3911A1CA000A}"/>
    <dgm:cxn modelId="{D3DEBF9C-DDB6-49BA-89CF-24C571FB7648}" type="presOf" srcId="{A26F6E6A-C4DE-472B-8428-F575536D6462}" destId="{0AA02627-E4DA-4E1E-8413-987726E1B4E4}" srcOrd="0" destOrd="5" presId="urn:microsoft.com/office/officeart/2005/8/layout/pList2"/>
    <dgm:cxn modelId="{11CFA19D-44A1-41D2-997C-1988A477B637}" srcId="{34429171-66F7-44F6-AEAC-D89FB0304E8A}" destId="{5C0DB4EA-F8B3-4FB0-8035-85DA35DC6A1F}" srcOrd="6" destOrd="0" parTransId="{EDABA6DF-782C-4F6D-BAC9-529B7EC7A864}" sibTransId="{4745D3B1-EB4C-43E5-8B83-19E12004EF32}"/>
    <dgm:cxn modelId="{B1A98CA6-7C67-488F-B986-64828CD9583F}" type="presOf" srcId="{34429171-66F7-44F6-AEAC-D89FB0304E8A}" destId="{0AA02627-E4DA-4E1E-8413-987726E1B4E4}" srcOrd="0" destOrd="0" presId="urn:microsoft.com/office/officeart/2005/8/layout/pList2"/>
    <dgm:cxn modelId="{452047B1-D530-4971-B286-F62B4F83D587}" type="presOf" srcId="{FBC4A332-8590-4B57-8C8A-C5F14D3EE296}" destId="{692BFBB6-E839-4706-84FA-D49CB9140965}" srcOrd="0" destOrd="0" presId="urn:microsoft.com/office/officeart/2005/8/layout/pList2"/>
    <dgm:cxn modelId="{7BBCE8B2-10DB-43CF-A176-F18F651A1376}" type="presOf" srcId="{4E7FB301-B747-42C1-80D0-16265573728F}" destId="{0AA02627-E4DA-4E1E-8413-987726E1B4E4}" srcOrd="0" destOrd="14" presId="urn:microsoft.com/office/officeart/2005/8/layout/pList2"/>
    <dgm:cxn modelId="{43E2FBB3-75FF-44CE-8885-7890E96A2E31}" srcId="{34429171-66F7-44F6-AEAC-D89FB0304E8A}" destId="{F4AC3454-D1FE-4D80-85EA-3C0F3523508C}" srcOrd="17" destOrd="0" parTransId="{12654098-055D-4D71-8142-1092B6538D85}" sibTransId="{EF606D21-D221-48A2-9457-0CFA583D4C4D}"/>
    <dgm:cxn modelId="{B82108BA-68EF-43A1-AC85-F5EECB33CE34}" srcId="{34429171-66F7-44F6-AEAC-D89FB0304E8A}" destId="{E3D83C32-A8B8-4E14-B59B-1F8C3322B05D}" srcOrd="8" destOrd="0" parTransId="{DBBD3BA9-E278-4750-84AC-DB9581882888}" sibTransId="{24947782-C7FE-4196-8EE2-ACC6DAD1E6F2}"/>
    <dgm:cxn modelId="{BF13ACC2-DDEF-4D82-ACA0-B7E191801771}" type="presOf" srcId="{5E912FBF-DA52-4299-B2D8-0C08A817BF2E}" destId="{B6B21E7E-B218-461D-91D2-D96433C2FD24}" srcOrd="0" destOrd="0" presId="urn:microsoft.com/office/officeart/2005/8/layout/pList2"/>
    <dgm:cxn modelId="{373B89D0-0FF3-4797-8CD0-529DB8F58B33}" type="presOf" srcId="{C0F93879-12A6-479B-A19E-508DE62ED9FC}" destId="{0AA02627-E4DA-4E1E-8413-987726E1B4E4}" srcOrd="0" destOrd="20" presId="urn:microsoft.com/office/officeart/2005/8/layout/pList2"/>
    <dgm:cxn modelId="{C644B8D0-D95A-4FAA-A799-65EBE557A08C}" srcId="{34429171-66F7-44F6-AEAC-D89FB0304E8A}" destId="{24022763-96A9-4CD4-80EE-7B6DCFFEAFAA}" srcOrd="3" destOrd="0" parTransId="{991FC015-5075-4417-98DC-1965C2C40DFF}" sibTransId="{3F98DDB1-B7F9-4207-A94F-53648FE9E141}"/>
    <dgm:cxn modelId="{7772C0D3-A03C-49A0-AF16-D653502FC61D}" type="presOf" srcId="{9A596A40-3D81-42E5-A7F5-E7B7D4725369}" destId="{0AA02627-E4DA-4E1E-8413-987726E1B4E4}" srcOrd="0" destOrd="10" presId="urn:microsoft.com/office/officeart/2005/8/layout/pList2"/>
    <dgm:cxn modelId="{086C19DB-F9B6-4792-83B4-5F849A5D2D4B}" srcId="{5E912FBF-DA52-4299-B2D8-0C08A817BF2E}" destId="{3D8FC566-4933-408B-9076-6892CD1D1E04}" srcOrd="0" destOrd="0" parTransId="{D7207557-C908-45AC-B665-0CD51FD16048}" sibTransId="{FBC4A332-8590-4B57-8C8A-C5F14D3EE296}"/>
    <dgm:cxn modelId="{59BF89DC-3684-4860-9CB7-E54A69988FB1}" type="presOf" srcId="{F4AC3454-D1FE-4D80-85EA-3C0F3523508C}" destId="{0AA02627-E4DA-4E1E-8413-987726E1B4E4}" srcOrd="0" destOrd="18" presId="urn:microsoft.com/office/officeart/2005/8/layout/pList2"/>
    <dgm:cxn modelId="{4AF5A8E7-7A89-4040-BE5C-CFD3BF02456A}" type="presOf" srcId="{545E3FFA-49D3-43B4-9C1B-7BFBA599B4F8}" destId="{0AA02627-E4DA-4E1E-8413-987726E1B4E4}" srcOrd="0" destOrd="16" presId="urn:microsoft.com/office/officeart/2005/8/layout/pList2"/>
    <dgm:cxn modelId="{5A56BDE8-2091-494D-A916-D240F86E0BA7}" type="presOf" srcId="{468E57D8-0441-4F18-BF74-240F04950938}" destId="{0AA02627-E4DA-4E1E-8413-987726E1B4E4}" srcOrd="0" destOrd="6" presId="urn:microsoft.com/office/officeart/2005/8/layout/pList2"/>
    <dgm:cxn modelId="{58E3F9E9-07EB-4788-BE8A-2BFDF7CC17AD}" type="presOf" srcId="{0F907CFA-BDAA-44CE-8552-C8957C37DD84}" destId="{0CBF68AE-14D6-496D-A9B3-B61536E6C1A4}" srcOrd="0" destOrd="5" presId="urn:microsoft.com/office/officeart/2005/8/layout/pList2"/>
    <dgm:cxn modelId="{CB2F4BEA-3055-472D-BB54-72F25E069265}" type="presOf" srcId="{286A1AD3-09F1-423F-B83F-F1FB716858A3}" destId="{0AA02627-E4DA-4E1E-8413-987726E1B4E4}" srcOrd="0" destOrd="8" presId="urn:microsoft.com/office/officeart/2005/8/layout/pList2"/>
    <dgm:cxn modelId="{335E5FED-EC98-41BA-B244-EB55E1C1D17D}" srcId="{34429171-66F7-44F6-AEAC-D89FB0304E8A}" destId="{8B546B76-426F-4F24-BF25-C070428E48BF}" srcOrd="12" destOrd="0" parTransId="{89308FA9-AEB5-4B7E-9A0E-38149CE2ED3B}" sibTransId="{25B149CA-1323-41DB-BFFC-19F196A9A221}"/>
    <dgm:cxn modelId="{E3EB36EF-EDEA-44F9-907E-6177D7529065}" srcId="{34429171-66F7-44F6-AEAC-D89FB0304E8A}" destId="{C0F93879-12A6-479B-A19E-508DE62ED9FC}" srcOrd="19" destOrd="0" parTransId="{F60FB50C-4F67-4DD6-93ED-F4E6B99BCD9B}" sibTransId="{009BE4D1-6DE8-429A-A984-DD2DDA3F7826}"/>
    <dgm:cxn modelId="{270C4FEF-AE87-49ED-AFBE-99779720CB57}" srcId="{3D8FC566-4933-408B-9076-6892CD1D1E04}" destId="{56386EB4-0607-4BBD-9096-6FABF4F8CCCF}" srcOrd="0" destOrd="0" parTransId="{F3161881-D326-4A2D-8058-1CEDEDDD272B}" sibTransId="{2F09BA05-842F-4BB6-850A-9C6ED31FEC0F}"/>
    <dgm:cxn modelId="{F38D56F5-DB56-43CA-B629-DC0A6066C67E}" srcId="{34429171-66F7-44F6-AEAC-D89FB0304E8A}" destId="{032B055D-6C87-4CB3-8FBB-5D6ACCD766BE}" srcOrd="2" destOrd="0" parTransId="{5FF9B047-EB7E-4041-A3A4-629464A0354B}" sibTransId="{8B2F7C46-8B83-4B2C-97AB-C5BE4B17B536}"/>
    <dgm:cxn modelId="{3C8DD6F5-2432-44B1-8510-FEE0D265C75D}" srcId="{34429171-66F7-44F6-AEAC-D89FB0304E8A}" destId="{0B0F4A96-0908-4268-9809-1D1F3384301F}" srcOrd="10" destOrd="0" parTransId="{C41109F3-AB4C-498A-B98E-36E0E8BCE4DC}" sibTransId="{52E2F27E-8263-4727-9FEE-EE1961496FBD}"/>
    <dgm:cxn modelId="{A0726FF6-C591-4DB4-B700-A99FA5F7CDFC}" srcId="{34429171-66F7-44F6-AEAC-D89FB0304E8A}" destId="{943B743B-F3EB-49AA-9936-61A1817F64A5}" srcOrd="1" destOrd="0" parTransId="{EDA7C034-DF28-4937-8E2C-0775FE8BE17C}" sibTransId="{BF824F69-94A2-4452-9679-A21668A0C7DC}"/>
    <dgm:cxn modelId="{04E626D8-F5D4-4E96-AF30-4296D8437FF6}" type="presParOf" srcId="{B6B21E7E-B218-461D-91D2-D96433C2FD24}" destId="{C80D9A32-1645-4EFB-A78B-B1ABDAEC70A4}" srcOrd="0" destOrd="0" presId="urn:microsoft.com/office/officeart/2005/8/layout/pList2"/>
    <dgm:cxn modelId="{4131C93F-4C26-4F4B-A096-E5DF4306BCF5}" type="presParOf" srcId="{B6B21E7E-B218-461D-91D2-D96433C2FD24}" destId="{C2291E85-E084-451D-A577-F5FC62BB1A45}" srcOrd="1" destOrd="0" presId="urn:microsoft.com/office/officeart/2005/8/layout/pList2"/>
    <dgm:cxn modelId="{0391F11B-5E17-4302-A17A-6C98B9C195B1}" type="presParOf" srcId="{C2291E85-E084-451D-A577-F5FC62BB1A45}" destId="{B292E9BF-FEDD-422D-A827-DCA99B40D205}" srcOrd="0" destOrd="0" presId="urn:microsoft.com/office/officeart/2005/8/layout/pList2"/>
    <dgm:cxn modelId="{465B43A7-44D1-4165-9553-DF1ECD1D1397}" type="presParOf" srcId="{B292E9BF-FEDD-422D-A827-DCA99B40D205}" destId="{0CBF68AE-14D6-496D-A9B3-B61536E6C1A4}" srcOrd="0" destOrd="0" presId="urn:microsoft.com/office/officeart/2005/8/layout/pList2"/>
    <dgm:cxn modelId="{68A67572-7039-4D05-80B7-C0F5AD45D071}" type="presParOf" srcId="{B292E9BF-FEDD-422D-A827-DCA99B40D205}" destId="{F921C784-0D41-40BD-A64B-D1D3F5184FB0}" srcOrd="1" destOrd="0" presId="urn:microsoft.com/office/officeart/2005/8/layout/pList2"/>
    <dgm:cxn modelId="{2CF3F9A6-FA4C-4E2D-B2FF-7FADD889690D}" type="presParOf" srcId="{B292E9BF-FEDD-422D-A827-DCA99B40D205}" destId="{492A6745-3F97-4AFF-835A-85F1099FA625}" srcOrd="2" destOrd="0" presId="urn:microsoft.com/office/officeart/2005/8/layout/pList2"/>
    <dgm:cxn modelId="{B9CD1931-55AA-436D-B091-596F13024E35}" type="presParOf" srcId="{C2291E85-E084-451D-A577-F5FC62BB1A45}" destId="{692BFBB6-E839-4706-84FA-D49CB9140965}" srcOrd="1" destOrd="0" presId="urn:microsoft.com/office/officeart/2005/8/layout/pList2"/>
    <dgm:cxn modelId="{D0FF59E6-9875-49F9-ABC6-BDA6D9EA7D76}" type="presParOf" srcId="{C2291E85-E084-451D-A577-F5FC62BB1A45}" destId="{DD028C2E-1CCE-4CCB-BC4C-A921D3093B53}" srcOrd="2" destOrd="0" presId="urn:microsoft.com/office/officeart/2005/8/layout/pList2"/>
    <dgm:cxn modelId="{20EDF768-9643-4FC2-8AD5-B177A5B2CCE0}" type="presParOf" srcId="{DD028C2E-1CCE-4CCB-BC4C-A921D3093B53}" destId="{0AA02627-E4DA-4E1E-8413-987726E1B4E4}" srcOrd="0" destOrd="0" presId="urn:microsoft.com/office/officeart/2005/8/layout/pList2"/>
    <dgm:cxn modelId="{6178702A-A694-4EBE-90A9-246B68E477E2}" type="presParOf" srcId="{DD028C2E-1CCE-4CCB-BC4C-A921D3093B53}" destId="{81709E5D-E17A-4152-BDB6-E28EB3AEFC3D}" srcOrd="1" destOrd="0" presId="urn:microsoft.com/office/officeart/2005/8/layout/pList2"/>
    <dgm:cxn modelId="{8CB89462-48B1-4D8F-A732-1A4F99DE790F}" type="presParOf" srcId="{DD028C2E-1CCE-4CCB-BC4C-A921D3093B53}" destId="{562FB017-B502-4F5E-8D03-2BDF5B1780A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layoutNode name="bkgdShp" styleLbl="alignAccFollowNode1">
      <dgm:alg type="sp"/>
      <dgm:shape xmlns:r="http://schemas.openxmlformats.org/officeDocument/2006/relationships" type="roundRect" r:blip="">
        <dgm:adjLst>
          <dgm:adj idx="1" val="0.1"/>
        </dgm:adjLst>
      </dgm:shape>
      <dgm:presOf/>
      <dgm:constrLst/>
      <dgm:ruleLst/>
    </dgm:layoutNode>
    <dgm:layoutNode name="linComp">
      <dgm:alg type="lin"/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1"/>
        <dgm:constr type="h" for="ch" ptType="sibTrans" op="equ"/>
        <dgm:constr type="h" for="ch" forName="compNode" op="equ"/>
        <dgm:constr type="primFontSz" for="des" forName="node" op="equ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node" refType="w"/>
            <dgm:constr type="h" for="ch" forName="node" refType="h" fact="0.55"/>
            <dgm:constr type="b" for="ch" forName="node" refType="h"/>
            <dgm:constr type="w" for="ch" forName="invisiNode" refType="w" fact="0.75"/>
            <dgm:constr type="h" for="ch" forName="invisiNode" refType="h" fact="0.06"/>
            <dgm:constr type="t" for="ch" forName="invisiNode"/>
            <dgm:constr type="w" for="ch" forName="imagNode" refType="w"/>
            <dgm:constr type="h" for="ch" forName="imagNode" refType="h" fact="0.33"/>
            <dgm:constr type="ctrX" for="ch" forName="imagNode" refType="w" fact="0.5"/>
            <dgm:constr type="t" for="ch" forName="imagNode" refType="h" fact="0.06"/>
          </dgm:constrLst>
          <dgm:ruleLst/>
          <dgm:layoutNode name="node" styleLbl="node1">
            <dgm:varLst>
              <dgm:bulletEnabled val="1"/>
            </dgm:varLst>
            <dgm:alg type="tx">
              <dgm:param type="txAnchorVert" val="t"/>
            </dgm:alg>
            <dgm:shape xmlns:r="http://schemas.openxmlformats.org/officeDocument/2006/relationships" rot="180" type="round2SameRect" r:blip="">
              <dgm:adjLst>
                <dgm:adj idx="1" val="0.105"/>
              </dgm:adjLst>
            </dgm:shape>
            <dgm:presOf axis="desOrSelf" ptType="node"/>
            <dgm:constrLst>
              <dgm:constr type="primFontSz" val="65"/>
            </dgm:constrLst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roundRect" r:blip="" zOrderOff="-2" blipPhldr="1">
              <dgm:adjLst>
                <dgm:adj idx="1" val="0.1"/>
              </dgm:adjLst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A0A-7D1F-4E9B-8AE4-4D9B60B4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3C2D-0489-4269-AABD-F4192950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6184-9C67-4E1A-9203-435F5E6E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0EDB-5586-46F6-9ED3-B82B053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FAB9-5FBC-4338-9C69-7779F53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135-B59D-41B7-8A75-D352BE65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B0BF-7EA9-4FE7-832A-B5A903D6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DD66-E9DA-4239-A196-CD07E7F0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9FE1-23FE-44FA-B462-9BEA4D7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CBF4-AD79-40F5-95E0-3EBCBCB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75430-176D-48E2-8F62-01DD665C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FBA66-5CBF-4982-ADB0-65A92CF7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4BEB-51BC-472A-B242-4988DF57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72F6-A564-4BFE-A035-2904D22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DD4-54C9-447D-BD31-ED206F6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D6B-F8B1-4D47-9491-F383E38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A581-0DE0-4152-968F-E39EB6BB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5908-A7BB-4E8A-9036-A0F4454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5E7D-058F-4F95-8C6A-EB375F5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5E3-F27F-424E-A382-4E718E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100-A41D-4142-9065-E0F43770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1FA7-9001-4D06-9B31-86D948FB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35CB-8688-41F3-A13C-176F5835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73FD-B74E-466E-B8F1-FDCB18B6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B995-3690-4816-8ECD-D59FD9E0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7B4D-6F82-4474-9457-9EF7D03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B35-1AB1-4832-B97A-70D1A309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1E3B1-19EE-4FCE-83F3-EDCFE460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E81F-B79C-4D42-803D-5496AE0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D77D-47D6-4F0D-9D02-B8FD92A6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3BF5-A974-421C-84DE-5B25CD33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5412-FA36-4309-ACD6-DC31B65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4B88-2C66-4A1E-A5BD-A81ACB55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93418-AEF3-4DCC-9DAF-AF99A058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D6DC-94F9-410A-B1FD-AB5CBE06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15B0-F871-488A-935B-EFB6E05A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69D3F-3F97-4555-A1E7-1D975672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E5157-CBA5-4EA3-B9BF-0E040EA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6940-8B89-494D-ABA6-C211301A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7E5-4BAC-4F89-ABD2-535D2C1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270D-C41E-4F39-903F-F3326724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D754-1B5E-49D1-9BAE-EB88870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D4EC-593E-4B1A-B85A-D886100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A6029-043C-455A-8E28-F04BF9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E74C-A35F-4E34-BCCA-0487C572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E8E7-55FF-498D-83C7-CF98F79E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720-28C9-480B-B64D-3481F895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58DD-D6EF-4381-B6E8-DCF5FA20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6B896-C81F-4E03-A6B8-C99274B2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5E80-DD3B-4EFA-8650-7688CEED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D8B7-A5F7-4FA0-9830-4FF928D1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0536-6934-4BA2-85FB-C1930F0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8E0F-88A9-42D0-88AE-83F45DC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25ED8-00C5-489E-8B7C-482CC607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FA78-E43A-4AEB-9804-A1AB72170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CAA0-3DB3-4010-A9FE-24B1241D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F656-20E6-49A8-89A4-C4EE03F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3FFA-E9FB-4E3C-B527-611298A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EB466-F058-4824-A97C-07C9EAA5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51E0-C606-43FA-B719-CD7FF175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A8D6-3836-4785-AD1D-91D49691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2E03-2E80-4246-BE52-69E32A323EDD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9A46-FDAC-4A7F-A7D5-F5DC5BF8A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7520-8E25-45B2-800C-5DF76F67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49D59A-E141-4D45-AF51-4EAF75B5D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5111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12</cp:revision>
  <dcterms:created xsi:type="dcterms:W3CDTF">2020-09-08T10:10:14Z</dcterms:created>
  <dcterms:modified xsi:type="dcterms:W3CDTF">2020-09-08T11:34:24Z</dcterms:modified>
</cp:coreProperties>
</file>