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21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3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9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3427136" cy="228475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9</cp:revision>
  <dcterms:created xsi:type="dcterms:W3CDTF">2021-01-25T16:57:09Z</dcterms:created>
  <dcterms:modified xsi:type="dcterms:W3CDTF">2021-02-01T19:15:19Z</dcterms:modified>
</cp:coreProperties>
</file>