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>
        <p:scale>
          <a:sx n="100" d="100"/>
          <a:sy n="100" d="100"/>
        </p:scale>
        <p:origin x="-210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4.5236217689701179E-3"/>
                </c:manualLayout>
              </c:layout>
              <c:tx>
                <c:rich>
                  <a:bodyPr/>
                  <a:lstStyle/>
                  <a:p>
                    <a:r>
                      <a:rPr lang="en-US" sz="1800" b="1" i="0" dirty="0">
                        <a:solidFill>
                          <a:schemeClr val="accent2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</a:rPr>
                      <a:t>90.0 = </a:t>
                    </a:r>
                    <a:fld id="{0C576297-5A9F-4B4E-A675-B6BA406B7D87}" type="VALUE">
                      <a:rPr lang="en-US" sz="1800" b="1" i="0" smtClean="0">
                        <a:solidFill>
                          <a:schemeClr val="accent2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</a:rPr>
                      <a:pPr/>
                      <a:t>[WARTOŚĆ]</a:t>
                    </a:fld>
                    <a:endParaRPr lang="en-US" sz="1800" b="1" i="0" dirty="0">
                      <a:solidFill>
                        <a:schemeClr val="accent2"/>
                      </a:solidFill>
                      <a:latin typeface="Calibri Regular" charset="0"/>
                      <a:ea typeface="Calibri Regular" charset="0"/>
                      <a:cs typeface="Calibri Regular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9FF-4C06-9415-073B994728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600" b="1" dirty="0">
                        <a:solidFill>
                          <a:schemeClr val="accent2"/>
                        </a:solidFill>
                      </a:rPr>
                      <a:t>Text</a:t>
                    </a:r>
                    <a:r>
                      <a:rPr lang="en-US" sz="1600" b="1" baseline="0" dirty="0">
                        <a:solidFill>
                          <a:schemeClr val="accent2"/>
                        </a:solidFill>
                      </a:rPr>
                      <a:t> : </a:t>
                    </a:r>
                    <a:fld id="{0CCAAACD-B393-42CE-8DBD-82F9F9ADC852}" type="CATEGORYNAME">
                      <a:rPr lang="en-US" sz="1600" b="1" smtClean="0">
                        <a:solidFill>
                          <a:schemeClr val="accent2"/>
                        </a:solidFill>
                      </a:rPr>
                      <a:pPr/>
                      <a:t>[NAZWA KATEGORII]</a:t>
                    </a:fld>
                    <a:endParaRPr lang="en-US" sz="1600" b="1" dirty="0">
                      <a:solidFill>
                        <a:schemeClr val="accent2"/>
                      </a:solidFill>
                    </a:endParaRPr>
                  </a:p>
                  <a:p>
                    <a:r>
                      <a:rPr lang="en-US" b="1" i="0" dirty="0"/>
                      <a:t>Multi</a:t>
                    </a:r>
                    <a:r>
                      <a:rPr lang="en-US" i="1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line</a:t>
                    </a:r>
                  </a:p>
                  <a:p>
                    <a:r>
                      <a:rPr lang="en-US" sz="1200" u="sng" dirty="0" err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Abc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B95-4FD9-8178-0DB70DF7C6E1}"/>
                </c:ext>
              </c:extLst>
            </c:dLbl>
            <c:dLbl>
              <c:idx val="2"/>
              <c:layout>
                <c:manualLayout>
                  <c:x val="0"/>
                  <c:y val="4.6874997116449491E-3"/>
                </c:manualLayout>
              </c:layout>
              <c:tx>
                <c:rich>
                  <a:bodyPr/>
                  <a:lstStyle/>
                  <a:p>
                    <a:fld id="{C8F3EB90-8960-4F9A-A3AD-B4FAC4FE4566}" type="SERIESNAME">
                      <a:rPr lang="en-US" sz="1400" i="1" smtClean="0"/>
                      <a:pPr/>
                      <a:t>[NAZWA SERII]</a:t>
                    </a:fld>
                    <a:endParaRPr lang="pl-PL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30D-4D9F-81C6-7F6EDE7D26AF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B500C02-BC86-434A-853C-94F9F77E4DA7}" type="CELLREF">
                      <a:rPr lang="en-US" smtClean="0"/>
                      <a:pPr>
                        <a:defRPr/>
                      </a:pPr>
                      <a:t>[ODWOŁANIE DO KOMÓRKI]</a:t>
                    </a:fld>
                    <a:r>
                      <a:rPr lang="en-US" dirty="0"/>
                      <a:t> &lt;CELLREF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l-PL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{EB500C02-BC86-434A-853C-94F9F77E4DA7}</c15:txfldGUID>
                      <c15:f>Arkusz1!$B$3</c15:f>
                      <c15:dlblFieldTableCache>
                        <c:ptCount val="1"/>
                        <c:pt idx="0">
                          <c:v>70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A443-4E50-B37F-8CB039AE7167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Arkusz1!$B$2:$B$5</c:f>
              <c:numCache>
                <c:formatCode>General</c:formatCode>
                <c:ptCount val="4"/>
                <c:pt idx="0">
                  <c:v>90</c:v>
                </c:pt>
                <c:pt idx="1">
                  <c:v>70</c:v>
                </c:pt>
                <c:pt idx="2">
                  <c:v>40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E-4736-A6CC-6F6DE560E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096335"/>
        <c:axId val="511867215"/>
      </c:barChart>
      <c:catAx>
        <c:axId val="44009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11867215"/>
        <c:crosses val="autoZero"/>
        <c:auto val="1"/>
        <c:lblAlgn val="ctr"/>
        <c:lblOffset val="100"/>
        <c:noMultiLvlLbl val="0"/>
      </c:catAx>
      <c:valAx>
        <c:axId val="51186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40096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1557B-B83B-4618-ACB5-CED606DDF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17519D-05EE-45A9-9AA5-E4B01253B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B26DD2-5264-418B-B08F-80FD67C0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BE2776-8B2B-450F-B77C-DE434079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A12E96C-10C6-4B6D-BC3E-5C3EA510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142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170F6-7954-4F0F-974D-504BCD29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226344C-9DDC-4FA2-93DE-7BEBE69C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D3A24B-AE43-4C33-BE06-B770D138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D09102-B4E4-47DD-9E4B-CAE39967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3AF664-1EA5-4CF6-9350-926BD6E7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464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CAB0724-B5FE-4C11-91A2-9CC3598E4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7BF2B20-AFF2-4DDB-8C68-206315915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06C247-DC6F-445A-98A0-C62C773B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247822-79B1-4459-9E51-DF9030E5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D09B63-E35A-41F6-B072-A7A186D9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72CCF2-56E1-47BF-B2D7-212A0286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722412-0F1E-4EC7-9425-A392C86C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D2E778-36C9-4E4A-8EC0-65FC49B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6469E9-E414-4CBE-B142-F7388F37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EBBAE9-0B69-4E2A-9024-314FA40E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85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2A09B7-35C6-4509-9F5F-DDC9EF3D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5472C5-7BF3-4333-9451-5156EE2B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E814A9-3E10-4AFF-839F-79F4DDDF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C8CDCA-68E6-44E1-AB63-EBE3B2D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B70319-3357-4174-823D-349F90BC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76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B5033E-3780-4C5B-BEF5-F49BBC09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13109A-AB95-4152-8328-A920AD59F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4789930-0E81-4568-B404-A793A4F7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4CFEBD-18B5-4D7E-9A3A-DFC83741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28F4F8-9583-4728-A697-CEA99E00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F71D6A-84C2-49CD-86B6-14C0E1F6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60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26F93-80F4-436F-9ED8-2BFCF158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A4CC19-0841-4737-BA64-C04BCF46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85D1E72-C53B-4C08-BD30-0C1FF7FFA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194228-4F3C-4D83-AC15-0C8057507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F2120F-5FD4-4C77-A538-FDA904390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C0ABE1A-61A9-4CC1-B544-455A479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033B0F5-7D19-4447-B149-A7DF93F0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40B7C7F-97E3-45DC-937A-F22F04D3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232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DA1C26-C4B2-401E-AD07-2F47E420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7A285A-F483-4060-8E14-A68C1399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DAA9FD5-B625-41DF-977D-2FD24316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794CF5-F514-404E-869F-ADEE8F73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65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92A75B6-84C1-4BB4-BB24-11DD120F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FD244D2-A70A-4BEA-AA5F-01EC43DB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599D89B-61BF-473A-9D2D-A0C6C37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8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9BCC5B-8D55-49BA-A57B-759F303B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3210F4-3E96-4414-9483-3F0A7AAA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099CE78-1408-46B8-B4C4-F1B028C7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748DB9-9A41-4806-934F-DE3E05E7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FB78446-EF8F-47F4-8522-56092809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6AAD63-A088-48D1-9194-A8E95D55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8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FA11BB-F3D5-44EA-9708-92F2722D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F1F0FCA-3231-4C35-8F6A-E2B79351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90C2E56-0E44-43CC-AE6C-7A0036CE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180730-9551-442F-A3DE-EA61B54B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302882-570F-4157-B887-F2A36A7A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8A1D3C-BD38-4371-AB8A-B45896AE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92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4F91C2C-796C-4CC0-B685-418835E5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E0F0782-8CCD-4075-ACE4-31F1644D9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72C5A8-0113-4E07-9C2D-444279109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CAE3B-170D-4294-92A0-7A24D8B47F0F}" type="datetimeFigureOut">
              <a:rPr lang="pl-PL" smtClean="0"/>
              <a:t>19.01.2018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9EB2E1-5909-4EC6-9718-5F16FFA60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BC1994-D502-4E6E-B229-ED1331FC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E050-FFD9-47A3-9A14-27923D211A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3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Wykres 9">
            <a:extLst>
              <a:ext uri="{FF2B5EF4-FFF2-40B4-BE49-F238E27FC236}">
                <a16:creationId xmlns:a16="http://schemas.microsoft.com/office/drawing/2014/main" id="{214D17D0-22CB-4D07-A040-54DD9F40FA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390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05299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</Words>
  <Application>Microsoft Office PowerPoint</Application>
  <PresentationFormat>Panoramiczny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Kłos</dc:creator>
  <cp:lastModifiedBy>Szymon Kłos</cp:lastModifiedBy>
  <cp:revision>14</cp:revision>
  <dcterms:created xsi:type="dcterms:W3CDTF">2018-01-03T12:18:03Z</dcterms:created>
  <dcterms:modified xsi:type="dcterms:W3CDTF">2018-01-19T20:21:11Z</dcterms:modified>
</cp:coreProperties>
</file>