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handoutMasterIdLst>
    <p:handoutMasterId r:id="rId4"/>
  </p:handoutMasterIdLst>
  <p:sldIdLst>
    <p:sldId id="3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Cavi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6BF3D"/>
    <a:srgbClr val="01219A"/>
    <a:srgbClr val="231F20"/>
    <a:srgbClr val="33A999"/>
    <a:srgbClr val="ED1C24"/>
    <a:srgbClr val="E47C1C"/>
    <a:srgbClr val="009DC2"/>
    <a:srgbClr val="E41937"/>
    <a:srgbClr val="9597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3347" autoAdjust="0"/>
  </p:normalViewPr>
  <p:slideViewPr>
    <p:cSldViewPr snapToGrid="0">
      <p:cViewPr varScale="1">
        <p:scale>
          <a:sx n="74" d="100"/>
          <a:sy n="74" d="100"/>
        </p:scale>
        <p:origin x="-420" y="-96"/>
      </p:cViewPr>
      <p:guideLst>
        <p:guide orient="horz" pos="3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2490"/>
    </p:cViewPr>
  </p:sorterViewPr>
  <p:notesViewPr>
    <p:cSldViewPr snapToGrid="0" showGuide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BBE78-6C02-4A25-82B0-770C37458A7F}" type="datetimeFigureOut">
              <a:rPr lang="en-GB" smtClean="0"/>
              <a:pPr/>
              <a:t>12/03/2016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B0525-D135-4A04-B239-DE7B86866E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0673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37D20-1999-4C1D-9511-F6E18B886A17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D0B4-7D33-4CCD-9EA7-AD6AE3560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37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DS 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333376"/>
            <a:ext cx="9987059" cy="257174"/>
          </a:xfrm>
        </p:spPr>
        <p:txBody>
          <a:bodyPr lIns="0" tIns="0" rIns="0" bIns="0" anchor="t" anchorCtr="0">
            <a:noAutofit/>
          </a:bodyPr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5453" y="6577017"/>
            <a:ext cx="2704039" cy="168276"/>
          </a:xfrm>
        </p:spPr>
        <p:txBody>
          <a:bodyPr lIns="0" tIns="0" rIns="0" bIns="0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3D569E-D5B9-4C77-B447-B1448E5A48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800100"/>
            <a:ext cx="11658600" cy="5676900"/>
          </a:xfrm>
          <a:prstGeom prst="roundRect">
            <a:avLst>
              <a:gd name="adj" fmla="val 1567"/>
            </a:avLst>
          </a:prstGeom>
          <a:solidFill>
            <a:srgbClr val="76BF3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lIns="182880" tIns="182880" rIns="182880" bIns="18288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265113" indent="-26511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  <a:latin typeface="+mj-lt"/>
              </a:defRPr>
            </a:lvl2pPr>
            <a:lvl3pPr marL="265113" indent="-265113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+mj-lt"/>
              </a:defRPr>
            </a:lvl3pPr>
            <a:lvl4pPr marL="265113" indent="-265113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+mj-lt"/>
              </a:defRPr>
            </a:lvl4pPr>
            <a:lvl5pPr marL="265113" indent="-265113">
              <a:buFont typeface="Wingdings" panose="05000000000000000000" pitchFamily="2" charset="2"/>
              <a:buChar char="§"/>
              <a:tabLst>
                <a:tab pos="171450" algn="l"/>
              </a:tabLst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577017"/>
            <a:ext cx="4114800" cy="168276"/>
          </a:xfrm>
          <a:noFill/>
        </p:spPr>
        <p:txBody>
          <a:bodyPr lIns="0" tIns="0" rIns="0" bIns="0"/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Footer</a:t>
            </a:r>
          </a:p>
        </p:txBody>
      </p:sp>
      <p:pic>
        <p:nvPicPr>
          <p:cNvPr id="11" name="Picture 10" descr="Mapway_Logo_Horizontal_Black_Strap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2293" y="6508279"/>
            <a:ext cx="4139184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05887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168">
          <p15:clr>
            <a:srgbClr val="FBAE40"/>
          </p15:clr>
        </p15:guide>
        <p15:guide id="2" pos="3864">
          <p15:clr>
            <a:srgbClr val="FBAE40"/>
          </p15:clr>
        </p15:guide>
        <p15:guide id="3" pos="144">
          <p15:clr>
            <a:srgbClr val="FBAE40"/>
          </p15:clr>
        </p15:guide>
        <p15:guide id="4" pos="2544">
          <p15:clr>
            <a:srgbClr val="FBAE40"/>
          </p15:clr>
        </p15:guide>
        <p15:guide id="5" pos="2616">
          <p15:clr>
            <a:srgbClr val="FBAE40"/>
          </p15:clr>
        </p15:guide>
        <p15:guide id="6" pos="5040">
          <p15:clr>
            <a:srgbClr val="FBAE40"/>
          </p15:clr>
        </p15:guide>
        <p15:guide id="7" pos="5112">
          <p15:clr>
            <a:srgbClr val="FBAE40"/>
          </p15:clr>
        </p15:guide>
        <p15:guide id="8" pos="6264">
          <p15:clr>
            <a:srgbClr val="FBAE40"/>
          </p15:clr>
        </p15:guide>
        <p15:guide id="9" pos="7512">
          <p15:clr>
            <a:srgbClr val="FBAE40"/>
          </p15:clr>
        </p15:guide>
        <p15:guide id="10" orient="horz" pos="2328">
          <p15:clr>
            <a:srgbClr val="FBAE40"/>
          </p15:clr>
        </p15:guide>
        <p15:guide id="11" orient="horz" pos="2256">
          <p15:clr>
            <a:srgbClr val="FBAE40"/>
          </p15:clr>
        </p15:guide>
        <p15:guide id="12" orient="horz" pos="504">
          <p15:clr>
            <a:srgbClr val="FBAE40"/>
          </p15:clr>
        </p15:guide>
        <p15:guide id="13" pos="6336">
          <p15:clr>
            <a:srgbClr val="FBAE40"/>
          </p15:clr>
        </p15:guide>
        <p15:guide id="14" pos="3792">
          <p15:clr>
            <a:srgbClr val="FBAE40"/>
          </p15:clr>
        </p15:guide>
        <p15:guide id="15" pos="1320">
          <p15:clr>
            <a:srgbClr val="FBAE40"/>
          </p15:clr>
        </p15:guide>
        <p15:guide id="16" pos="1392">
          <p15:clr>
            <a:srgbClr val="FBAE40"/>
          </p15:clr>
        </p15:guide>
        <p15:guide id="17" orient="horz" pos="3240">
          <p15:clr>
            <a:srgbClr val="FBAE40"/>
          </p15:clr>
        </p15:guide>
        <p15:guide id="18" orient="horz" pos="1416">
          <p15:clr>
            <a:srgbClr val="FBAE40"/>
          </p15:clr>
        </p15:guide>
        <p15:guide id="19" orient="horz" pos="1344">
          <p15:clr>
            <a:srgbClr val="FBAE40"/>
          </p15:clr>
        </p15:guide>
        <p15:guide id="20" orient="horz" pos="40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Test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FBD1-3790-4639-9C6C-2682B423A8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52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715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inheritance of shape properties from slide 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69E-D5B9-4C77-B447-B1448E5A48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8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DS">
      <a:dk1>
        <a:sysClr val="windowText" lastClr="000000"/>
      </a:dk1>
      <a:lt1>
        <a:sysClr val="window" lastClr="FFFFFF"/>
      </a:lt1>
      <a:dk2>
        <a:srgbClr val="ED1C24"/>
      </a:dk2>
      <a:lt2>
        <a:srgbClr val="009CC0"/>
      </a:lt2>
      <a:accent1>
        <a:srgbClr val="ED1C24"/>
      </a:accent1>
      <a:accent2>
        <a:srgbClr val="0AA999"/>
      </a:accent2>
      <a:accent3>
        <a:srgbClr val="E37C1D"/>
      </a:accent3>
      <a:accent4>
        <a:srgbClr val="653661"/>
      </a:accent4>
      <a:accent5>
        <a:srgbClr val="A40C34"/>
      </a:accent5>
      <a:accent6>
        <a:srgbClr val="939F9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inheritance of shape properties from slide master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Cavill</dc:creator>
  <cp:lastModifiedBy>user</cp:lastModifiedBy>
  <cp:revision>265</cp:revision>
  <dcterms:created xsi:type="dcterms:W3CDTF">2013-11-07T12:03:27Z</dcterms:created>
  <dcterms:modified xsi:type="dcterms:W3CDTF">2016-03-12T18:57:15Z</dcterms:modified>
</cp:coreProperties>
</file>