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3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CE6C-E55B-8342-15B2-06213D73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335B-08E3-3DED-13ED-977BEFDD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8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23297" r="16952" b="-2"/>
          <a:stretch/>
        </p:blipFill>
        <p:spPr>
          <a:xfrm>
            <a:off x="3170581" y="-17832"/>
            <a:ext cx="4745736" cy="4735576"/>
          </a:xfrm>
          <a:custGeom>
            <a:avLst/>
            <a:gdLst/>
            <a:ahLst/>
            <a:cxnLst/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Kaganski</dc:creator>
  <cp:lastModifiedBy>Mike Kaganski</cp:lastModifiedBy>
  <cp:revision>1</cp:revision>
  <dcterms:modified xsi:type="dcterms:W3CDTF">2023-08-15T11:34:09Z</dcterms:modified>
</cp:coreProperties>
</file>