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60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77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7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564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911E-EDD0-96D2-20B3-868894D3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853CE4-B467-01D1-35C6-4E32CA819468}"/>
              </a:ext>
            </a:extLst>
          </p:cNvPr>
          <p:cNvSpPr/>
          <p:nvPr/>
        </p:nvSpPr>
        <p:spPr>
          <a:xfrm>
            <a:off x="646111" y="1545995"/>
            <a:ext cx="3091992" cy="20267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Wingdings 3</vt:lpstr>
      <vt:lpstr>Ion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2024-06-06T17:40:50Z</dcterms:created>
  <dcterms:modified xsi:type="dcterms:W3CDTF">2024-06-06T17:43:05Z</dcterms:modified>
</cp:coreProperties>
</file>