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
  <Relationship Id="rId3" Type="http://schemas.openxmlformats.org/package/2006/relationships/metadata/core-properties" Target="/docProps/core.xml"/>
  <Relationship Id="rId2" Type="http://schemas.openxmlformats.org/package/2006/relationships/metadata/thumbnail" Target="docProps/thumbnail.jpeg"/>
  <Relationship Id="rId1" Type="http://schemas.openxmlformats.org/officeDocument/2006/relationships/officeDocument" Target="ppt/presentation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C7AF-8A28-46BC-88A0-3793F4F7763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6A56-A85F-4BBB-9205-CD4BEB349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C7AF-8A28-46BC-88A0-3793F4F7763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6A56-A85F-4BBB-9205-CD4BEB349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C7AF-8A28-46BC-88A0-3793F4F7763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6A56-A85F-4BBB-9205-CD4BEB349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C7AF-8A28-46BC-88A0-3793F4F7763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6A56-A85F-4BBB-9205-CD4BEB349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C7AF-8A28-46BC-88A0-3793F4F7763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6A56-A85F-4BBB-9205-CD4BEB349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C7AF-8A28-46BC-88A0-3793F4F7763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6A56-A85F-4BBB-9205-CD4BEB349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C7AF-8A28-46BC-88A0-3793F4F7763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6A56-A85F-4BBB-9205-CD4BEB349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C7AF-8A28-46BC-88A0-3793F4F7763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6A56-A85F-4BBB-9205-CD4BEB349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C7AF-8A28-46BC-88A0-3793F4F7763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6A56-A85F-4BBB-9205-CD4BEB349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C7AF-8A28-46BC-88A0-3793F4F7763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6A56-A85F-4BBB-9205-CD4BEB349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C7AF-8A28-46BC-88A0-3793F4F7763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46A56-A85F-4BBB-9205-CD4BEB3490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AC7AF-8A28-46BC-88A0-3793F4F7763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6A56-A85F-4BBB-9205-CD4BEB3490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</dc:title>
  <dc:creator>vmiklos</dc:creator>
  <cp:lastModifiedBy>vmiklos</cp:lastModifiedBy>
  <cp:revision>1</cp:revision>
  <dcterms:created xsi:type="dcterms:W3CDTF">2015-09-04T09:29:30Z</dcterms:created>
  <dcterms:modified xsi:type="dcterms:W3CDTF">2015-09-04T09:29:33Z</dcterms:modified>
</cp:coreProperties>
</file>